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37" r:id="rId4"/>
    <p:sldId id="338" r:id="rId5"/>
    <p:sldId id="330" r:id="rId6"/>
    <p:sldId id="331" r:id="rId7"/>
    <p:sldId id="332" r:id="rId8"/>
    <p:sldId id="32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72" d="100"/>
          <a:sy n="72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Operations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Dynamic Pages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4" y="879613"/>
            <a:ext cx="2688493" cy="2046287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9559"/>
            <a:ext cx="8686800" cy="3801041"/>
          </a:xfrm>
        </p:spPr>
        <p:txBody>
          <a:bodyPr/>
          <a:lstStyle/>
          <a:p>
            <a:r>
              <a:rPr lang="en-US" dirty="0" smtClean="0"/>
              <a:t>DOM element is a JavaScript object that represents an element from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Selected using any of the DOM 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dynamically from code</a:t>
            </a:r>
          </a:p>
          <a:p>
            <a:r>
              <a:rPr lang="en-US" dirty="0" smtClean="0"/>
              <a:t>DOM elements can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changes are immediately applied to the DOM, and the HTML 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883512"/>
            <a:ext cx="8077200" cy="1669688"/>
          </a:xfrm>
        </p:spPr>
        <p:txBody>
          <a:bodyPr/>
          <a:lstStyle/>
          <a:p>
            <a:r>
              <a:rPr lang="en-US" dirty="0" smtClean="0"/>
              <a:t>//changes the content of the div</a:t>
            </a:r>
          </a:p>
          <a:p>
            <a:r>
              <a:rPr lang="en-US" dirty="0" err="1" smtClean="0"/>
              <a:t>selectedDiv.innerHTML</a:t>
            </a:r>
            <a:r>
              <a:rPr lang="en-US" dirty="0" smtClean="0"/>
              <a:t> = "changed";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//changes the background of the div to "#456"</a:t>
            </a:r>
          </a:p>
          <a:p>
            <a:r>
              <a:rPr lang="en-US" dirty="0" err="1" smtClean="0"/>
              <a:t>selectedDiv.style.background</a:t>
            </a:r>
            <a:r>
              <a:rPr lang="en-US" dirty="0" smtClean="0"/>
              <a:t> = "#456";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div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14956</TotalTime>
  <Words>337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DOM Operations</vt:lpstr>
      <vt:lpstr>Table of Contents</vt:lpstr>
      <vt:lpstr>DOM Elements</vt:lpstr>
      <vt:lpstr>DOM Elements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delyan.nikolov.1992@gmail.com</cp:lastModifiedBy>
  <cp:revision>1258</cp:revision>
  <dcterms:created xsi:type="dcterms:W3CDTF">2006-08-16T00:00:00Z</dcterms:created>
  <dcterms:modified xsi:type="dcterms:W3CDTF">2014-08-09T15:54:06Z</dcterms:modified>
</cp:coreProperties>
</file>