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2054</TotalTime>
  <Words>30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delyan.nikolov.1992@gmail.com</cp:lastModifiedBy>
  <cp:revision>406</cp:revision>
  <dcterms:created xsi:type="dcterms:W3CDTF">2013-04-23T10:17:04Z</dcterms:created>
  <dcterms:modified xsi:type="dcterms:W3CDTF">2014-08-09T15:54:23Z</dcterms:modified>
</cp:coreProperties>
</file>