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3" r:id="rId2"/>
    <p:sldId id="384" r:id="rId3"/>
    <p:sldId id="386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3846</TotalTime>
  <Words>147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968</cp:revision>
  <dcterms:created xsi:type="dcterms:W3CDTF">2007-12-08T16:03:35Z</dcterms:created>
  <dcterms:modified xsi:type="dcterms:W3CDTF">2014-08-09T15:54:50Z</dcterms:modified>
  <cp:category>software engineering</cp:category>
</cp:coreProperties>
</file>