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7"/>
  </p:notesMasterIdLst>
  <p:sldIdLst>
    <p:sldId id="282" r:id="rId2"/>
    <p:sldId id="314" r:id="rId3"/>
    <p:sldId id="316" r:id="rId4"/>
    <p:sldId id="315" r:id="rId5"/>
    <p:sldId id="31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41452-C600-41D2-9741-6ECF12EA35EA}" type="datetimeFigureOut">
              <a:rPr lang="en-US" smtClean="0"/>
              <a:t>08/09/2014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A6D75-F8EF-4500-B971-F29CBBAAE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5187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9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4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94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50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3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917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5218"/>
            <a:ext cx="8686800" cy="656949"/>
          </a:xfrm>
        </p:spPr>
        <p:txBody>
          <a:bodyPr/>
          <a:lstStyle/>
          <a:p>
            <a:pPr marL="400050" indent="-400050">
              <a:buFont typeface="+mj-lt"/>
              <a:buAutoNum type="arabicPeriod"/>
            </a:pPr>
            <a:r>
              <a:rPr lang="en-US" sz="2800" dirty="0" smtClean="0"/>
              <a:t>Create the following using Handlebars.js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8700" y="1998770"/>
            <a:ext cx="7086600" cy="3771900"/>
          </a:xfrm>
          <a:prstGeom prst="roundRect">
            <a:avLst>
              <a:gd name="adj" fmla="val 898"/>
            </a:avLst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437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5218"/>
            <a:ext cx="8686800" cy="656949"/>
          </a:xfrm>
        </p:spPr>
        <p:txBody>
          <a:bodyPr/>
          <a:lstStyle/>
          <a:p>
            <a:pPr marL="346075" indent="-346075">
              <a:buFont typeface="+mj-lt"/>
              <a:buAutoNum type="arabicPeriod" startAt="2"/>
            </a:pPr>
            <a:r>
              <a:rPr lang="en-US" sz="2800" dirty="0" smtClean="0"/>
              <a:t>Create a dynamic select using Handlebars.js</a:t>
            </a:r>
          </a:p>
          <a:p>
            <a:pPr marL="568325" lvl="1" indent="-220663"/>
            <a:r>
              <a:rPr lang="en-US" sz="2600" dirty="0" smtClean="0"/>
              <a:t>The options in the select should be generated based on a collection of JavaScript objects</a:t>
            </a:r>
          </a:p>
          <a:p>
            <a:pPr marL="568325" lvl="1" indent="-220663"/>
            <a:r>
              <a:rPr lang="en-US" sz="2600" dirty="0" smtClean="0"/>
              <a:t>Example:</a:t>
            </a:r>
          </a:p>
          <a:p>
            <a:pPr marL="568325" lvl="1" indent="-220663"/>
            <a:endParaRPr lang="en-US" sz="2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16745" y="3297961"/>
            <a:ext cx="7510509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var items = [{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value: 1,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text: 'One'</a:t>
            </a:r>
          </a:p>
          <a:p>
            <a:r>
              <a:rPr lang="en-US" sz="1900" dirty="0" smtClean="0"/>
              <a:t>}, {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value</a:t>
            </a:r>
            <a:r>
              <a:rPr lang="en-US" sz="1900" dirty="0"/>
              <a:t>: </a:t>
            </a:r>
            <a:r>
              <a:rPr lang="en-US" sz="1900" dirty="0" smtClean="0"/>
              <a:t>2,</a:t>
            </a:r>
            <a:endParaRPr lang="en-US" sz="1900" dirty="0"/>
          </a:p>
          <a:p>
            <a:r>
              <a:rPr lang="en-US" sz="1900" dirty="0"/>
              <a:t>  text: </a:t>
            </a:r>
            <a:r>
              <a:rPr lang="en-US" sz="1900" dirty="0" smtClean="0"/>
              <a:t>'Two'</a:t>
            </a:r>
          </a:p>
          <a:p>
            <a:r>
              <a:rPr lang="en-US" sz="1900" dirty="0" smtClean="0"/>
              <a:t>}];</a:t>
            </a:r>
          </a:p>
          <a:p>
            <a:endParaRPr lang="en-US" sz="1900" dirty="0"/>
          </a:p>
          <a:p>
            <a:r>
              <a:rPr lang="en-US" sz="1900" dirty="0" smtClean="0"/>
              <a:t>var </a:t>
            </a:r>
            <a:r>
              <a:rPr lang="en-US" sz="1900" dirty="0" err="1" smtClean="0"/>
              <a:t>selectHTML</a:t>
            </a:r>
            <a:r>
              <a:rPr lang="en-US" sz="1900" dirty="0" smtClean="0"/>
              <a:t> = </a:t>
            </a:r>
            <a:r>
              <a:rPr lang="en-US" sz="1900" dirty="0" err="1" smtClean="0"/>
              <a:t>selectTemplate</a:t>
            </a:r>
            <a:r>
              <a:rPr lang="en-US" sz="1900" dirty="0" smtClean="0"/>
              <a:t>(items);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7522" y="3566457"/>
            <a:ext cx="1410440" cy="2186829"/>
          </a:xfrm>
          <a:prstGeom prst="roundRect">
            <a:avLst>
              <a:gd name="adj" fmla="val 3836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7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40423"/>
            <a:ext cx="8686800" cy="3205147"/>
          </a:xfrm>
        </p:spPr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sz="2800" dirty="0" smtClean="0"/>
              <a:t>*Create a jQuery plugin for </a:t>
            </a:r>
            <a:r>
              <a:rPr lang="en-US" sz="2800" dirty="0" err="1" smtClean="0"/>
              <a:t>ListView</a:t>
            </a:r>
            <a:endParaRPr lang="en-US" sz="2800" dirty="0" smtClean="0"/>
          </a:p>
          <a:p>
            <a:pPr marL="685800" lvl="1" indent="-338138"/>
            <a:r>
              <a:rPr lang="en-US" sz="2600" dirty="0" smtClean="0"/>
              <a:t>Apply a template for each item of a collection</a:t>
            </a:r>
          </a:p>
          <a:p>
            <a:pPr marL="685800" lvl="1" indent="-338138"/>
            <a:r>
              <a:rPr lang="en-US" sz="2600" dirty="0" smtClean="0"/>
              <a:t>Using the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data-template</a:t>
            </a:r>
            <a:r>
              <a:rPr lang="en-US" sz="2600" dirty="0" smtClean="0"/>
              <a:t> attribute set the ID of the template to use for the items</a:t>
            </a:r>
          </a:p>
          <a:p>
            <a:pPr marL="685800" lvl="1" indent="-338138"/>
            <a:r>
              <a:rPr lang="en-US" sz="2600" dirty="0" smtClean="0"/>
              <a:t>Must work with different collections and templates</a:t>
            </a:r>
          </a:p>
          <a:p>
            <a:pPr marL="685800" lvl="1" indent="-338138"/>
            <a:r>
              <a:rPr lang="en-US" sz="2400" dirty="0" smtClean="0"/>
              <a:t>*More examples on the next slides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1335473" y="4045570"/>
            <a:ext cx="6473055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/>
              <a:t>&lt;</a:t>
            </a:r>
            <a:r>
              <a:rPr lang="en-US" sz="1900" dirty="0" err="1"/>
              <a:t>ul</a:t>
            </a:r>
            <a:r>
              <a:rPr lang="en-US" sz="1900" dirty="0"/>
              <a:t> id="books-list</a:t>
            </a:r>
            <a:r>
              <a:rPr lang="en-US" sz="1900" dirty="0" smtClean="0"/>
              <a:t>" </a:t>
            </a:r>
            <a:br>
              <a:rPr lang="en-US" sz="1900" dirty="0" smtClean="0"/>
            </a:br>
            <a:r>
              <a:rPr lang="en-US" sz="1900" dirty="0" smtClean="0"/>
              <a:t>    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data-template</a:t>
            </a:r>
            <a:r>
              <a:rPr lang="en-US" sz="1900" dirty="0" smtClean="0"/>
              <a:t>="book-item-template"&gt;&lt;/</a:t>
            </a:r>
            <a:r>
              <a:rPr lang="en-US" sz="1900" dirty="0" err="1"/>
              <a:t>ul</a:t>
            </a:r>
            <a:r>
              <a:rPr lang="en-US" sz="1900" dirty="0"/>
              <a:t>&gt;</a:t>
            </a:r>
          </a:p>
          <a:p>
            <a:r>
              <a:rPr lang="en-US" sz="1900" dirty="0"/>
              <a:t>&lt;script id="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book-item-template</a:t>
            </a:r>
            <a:r>
              <a:rPr lang="en-US" sz="1900" dirty="0"/>
              <a:t>" type="…"&gt;</a:t>
            </a:r>
          </a:p>
          <a:p>
            <a:r>
              <a:rPr lang="en-US" sz="1900" dirty="0"/>
              <a:t>  &lt;li class="book-item"&gt;</a:t>
            </a:r>
          </a:p>
          <a:p>
            <a:r>
              <a:rPr lang="en-US" sz="1900" dirty="0"/>
              <a:t>    &lt;a </a:t>
            </a:r>
            <a:r>
              <a:rPr lang="en-US" sz="1900" dirty="0" err="1"/>
              <a:t>href</a:t>
            </a:r>
            <a:r>
              <a:rPr lang="en-US" sz="1900" dirty="0"/>
              <a:t>="/#books/{{id}}"&gt;</a:t>
            </a:r>
          </a:p>
          <a:p>
            <a:r>
              <a:rPr lang="en-US" sz="1900" dirty="0"/>
              <a:t>      &lt;strong&gt;{{title}}&lt;/strong&gt;</a:t>
            </a:r>
          </a:p>
          <a:p>
            <a:r>
              <a:rPr lang="en-US" sz="1900" dirty="0"/>
              <a:t>    &lt;/a&gt;</a:t>
            </a:r>
          </a:p>
          <a:p>
            <a:r>
              <a:rPr lang="en-US" sz="1900" dirty="0"/>
              <a:t>  &lt;/li&gt;	</a:t>
            </a:r>
          </a:p>
          <a:p>
            <a:r>
              <a:rPr lang="en-US" sz="1900" dirty="0"/>
              <a:t>&lt;/script&gt;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3163741" y="6092284"/>
            <a:ext cx="4644255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$('#books-list').</a:t>
            </a:r>
            <a:r>
              <a:rPr lang="en-US" sz="1900" dirty="0" err="1" smtClean="0"/>
              <a:t>listview</a:t>
            </a:r>
            <a:r>
              <a:rPr lang="en-US" sz="1900" dirty="0" smtClean="0"/>
              <a:t>(books);</a:t>
            </a:r>
            <a:endParaRPr lang="en-US" sz="19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18190" y="4034492"/>
            <a:ext cx="2189805" cy="914879"/>
          </a:xfrm>
          <a:prstGeom prst="roundRect">
            <a:avLst>
              <a:gd name="adj" fmla="val 4086"/>
            </a:avLst>
          </a:prstGeom>
        </p:spPr>
      </p:pic>
    </p:spTree>
    <p:extLst>
      <p:ext uri="{BB962C8B-B14F-4D97-AF65-F5344CB8AC3E}">
        <p14:creationId xmlns:p14="http://schemas.microsoft.com/office/powerpoint/2010/main" val="13280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88073"/>
            <a:ext cx="8686800" cy="576247"/>
          </a:xfrm>
        </p:spPr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sz="2800" dirty="0" smtClean="0"/>
              <a:t>*(cont.)Create a jQuery plugin for </a:t>
            </a:r>
            <a:r>
              <a:rPr lang="en-US" sz="2800" dirty="0" err="1" smtClean="0"/>
              <a:t>ListView</a:t>
            </a: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695326" y="1664320"/>
            <a:ext cx="7753350" cy="46320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&lt;table&gt;</a:t>
            </a:r>
            <a:endParaRPr lang="en-US" sz="1900" dirty="0"/>
          </a:p>
          <a:p>
            <a:r>
              <a:rPr lang="en-US" sz="1900" dirty="0" smtClean="0"/>
              <a:t>  &lt;</a:t>
            </a:r>
            <a:r>
              <a:rPr lang="en-US" sz="1900" dirty="0" err="1"/>
              <a:t>thead</a:t>
            </a:r>
            <a:r>
              <a:rPr lang="en-US" sz="1900" dirty="0" smtClean="0"/>
              <a:t>&gt;</a:t>
            </a:r>
          </a:p>
          <a:p>
            <a:r>
              <a:rPr lang="en-US" sz="1900" dirty="0" smtClean="0"/>
              <a:t>    &lt;</a:t>
            </a:r>
            <a:r>
              <a:rPr lang="en-US" sz="1900" dirty="0" err="1" smtClean="0"/>
              <a:t>tr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&gt;#&lt;/</a:t>
            </a:r>
            <a:r>
              <a:rPr lang="en-US" sz="1900" dirty="0" err="1"/>
              <a:t>th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&gt;Name&lt;/</a:t>
            </a:r>
            <a:r>
              <a:rPr lang="en-US" sz="1900" dirty="0" err="1"/>
              <a:t>th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&gt;Mark&lt;/</a:t>
            </a:r>
            <a:r>
              <a:rPr lang="en-US" sz="1900" dirty="0" err="1"/>
              <a:t>th</a:t>
            </a:r>
            <a:r>
              <a:rPr lang="en-US" sz="1900" dirty="0" smtClean="0"/>
              <a:t>&gt;&lt;/</a:t>
            </a:r>
            <a:r>
              <a:rPr lang="en-US" sz="1900" dirty="0" err="1"/>
              <a:t>tr</a:t>
            </a:r>
            <a:r>
              <a:rPr lang="en-US" sz="1900" dirty="0"/>
              <a:t>&gt;</a:t>
            </a:r>
          </a:p>
          <a:p>
            <a:r>
              <a:rPr lang="en-US" sz="1900" dirty="0" smtClean="0"/>
              <a:t>  &lt;/</a:t>
            </a:r>
            <a:r>
              <a:rPr lang="en-US" sz="1900" dirty="0" err="1"/>
              <a:t>thead</a:t>
            </a:r>
            <a:r>
              <a:rPr lang="en-US" sz="1900" dirty="0"/>
              <a:t>&gt;</a:t>
            </a:r>
          </a:p>
          <a:p>
            <a:r>
              <a:rPr lang="en-US" sz="1900" dirty="0" smtClean="0"/>
              <a:t>  &lt;</a:t>
            </a:r>
            <a:r>
              <a:rPr lang="en-US" sz="1900" dirty="0" err="1"/>
              <a:t>tbody</a:t>
            </a:r>
            <a:r>
              <a:rPr lang="en-US" sz="1900" dirty="0"/>
              <a:t> id="students-table" </a:t>
            </a: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         data-template="students-row-template"&gt;</a:t>
            </a:r>
            <a:r>
              <a:rPr lang="en-US" sz="1900" dirty="0"/>
              <a:t>	</a:t>
            </a:r>
            <a:endParaRPr lang="en-US" sz="1900" dirty="0" smtClean="0"/>
          </a:p>
          <a:p>
            <a:r>
              <a:rPr lang="en-US" sz="1900" dirty="0" smtClean="0"/>
              <a:t>  &lt;/</a:t>
            </a:r>
            <a:r>
              <a:rPr lang="en-US" sz="1900" dirty="0" err="1"/>
              <a:t>tbody</a:t>
            </a:r>
            <a:r>
              <a:rPr lang="en-US" sz="1900" dirty="0"/>
              <a:t>&gt;</a:t>
            </a:r>
          </a:p>
          <a:p>
            <a:r>
              <a:rPr lang="en-US" sz="1900" dirty="0" smtClean="0"/>
              <a:t>&lt;/</a:t>
            </a:r>
            <a:r>
              <a:rPr lang="en-US" sz="1900" dirty="0"/>
              <a:t>table&gt;</a:t>
            </a:r>
          </a:p>
          <a:p>
            <a:pPr>
              <a:spcBef>
                <a:spcPts val="1200"/>
              </a:spcBef>
            </a:pPr>
            <a:r>
              <a:rPr lang="en-US" sz="1900" dirty="0" smtClean="0"/>
              <a:t>&lt;</a:t>
            </a:r>
            <a:r>
              <a:rPr lang="en-US" sz="1900" dirty="0"/>
              <a:t>script id="students-row-template" type</a:t>
            </a:r>
            <a:r>
              <a:rPr lang="en-US" sz="1900" dirty="0" smtClean="0"/>
              <a:t>="…"&gt;</a:t>
            </a:r>
            <a:endParaRPr lang="en-US" sz="1900" dirty="0"/>
          </a:p>
          <a:p>
            <a:r>
              <a:rPr lang="en-US" sz="1900" dirty="0" smtClean="0"/>
              <a:t>  &lt;</a:t>
            </a:r>
            <a:r>
              <a:rPr lang="en-US" sz="1900" dirty="0" err="1"/>
              <a:t>tr</a:t>
            </a:r>
            <a:r>
              <a:rPr lang="en-US" sz="1900" dirty="0"/>
              <a:t> class="student-row"&gt;</a:t>
            </a:r>
          </a:p>
          <a:p>
            <a:r>
              <a:rPr lang="en-US" sz="1900" dirty="0" smtClean="0"/>
              <a:t>    &lt;</a:t>
            </a:r>
            <a:r>
              <a:rPr lang="en-US" sz="1900" dirty="0"/>
              <a:t>td&gt;{{number}}&lt;/td&gt;</a:t>
            </a:r>
          </a:p>
          <a:p>
            <a:r>
              <a:rPr lang="en-US" sz="1900" dirty="0" smtClean="0"/>
              <a:t>    &lt;td</a:t>
            </a:r>
            <a:r>
              <a:rPr lang="en-US" sz="1900" dirty="0"/>
              <a:t>&gt;{{name}}&lt;/td&gt;</a:t>
            </a:r>
          </a:p>
          <a:p>
            <a:r>
              <a:rPr lang="en-US" sz="1900" dirty="0" smtClean="0"/>
              <a:t>    &lt;</a:t>
            </a:r>
            <a:r>
              <a:rPr lang="en-US" sz="1900" dirty="0"/>
              <a:t>td&gt;{{mark}}&lt;/td&gt;</a:t>
            </a:r>
          </a:p>
          <a:p>
            <a:r>
              <a:rPr lang="en-US" sz="1900" dirty="0" smtClean="0"/>
              <a:t>  &lt;/</a:t>
            </a:r>
            <a:r>
              <a:rPr lang="en-US" sz="1900" dirty="0" err="1"/>
              <a:t>tr</a:t>
            </a:r>
            <a:r>
              <a:rPr lang="en-US" sz="1900" dirty="0"/>
              <a:t>&gt;		</a:t>
            </a:r>
          </a:p>
          <a:p>
            <a:r>
              <a:rPr lang="en-US" sz="1900" dirty="0" smtClean="0"/>
              <a:t>&lt;/</a:t>
            </a:r>
            <a:r>
              <a:rPr lang="en-US" sz="1900" dirty="0"/>
              <a:t>script&gt;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2924175" y="5911636"/>
            <a:ext cx="5524501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$('#students-table</a:t>
            </a:r>
            <a:r>
              <a:rPr lang="en-US" sz="1900" dirty="0"/>
              <a:t>').</a:t>
            </a:r>
            <a:r>
              <a:rPr lang="en-US" sz="1900" dirty="0" err="1"/>
              <a:t>listview</a:t>
            </a:r>
            <a:r>
              <a:rPr lang="en-US" sz="1900" dirty="0"/>
              <a:t>(students);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764" t="-5054" r="-1"/>
          <a:stretch/>
        </p:blipFill>
        <p:spPr>
          <a:xfrm>
            <a:off x="6735108" y="1664320"/>
            <a:ext cx="1713568" cy="1291790"/>
          </a:xfrm>
          <a:prstGeom prst="roundRect">
            <a:avLst>
              <a:gd name="adj" fmla="val 4378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25008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21423"/>
            <a:ext cx="8686800" cy="1131252"/>
          </a:xfrm>
        </p:spPr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en-US" sz="2800" dirty="0"/>
              <a:t>*</a:t>
            </a:r>
            <a:r>
              <a:rPr lang="en-US" sz="2800" dirty="0" smtClean="0"/>
              <a:t>Extend the previous task to set the template inside the DOM element, instead of setting it with data-template</a:t>
            </a:r>
          </a:p>
          <a:p>
            <a:pPr marL="342900" indent="-342900">
              <a:buFont typeface="+mj-lt"/>
              <a:buAutoNum type="arabicPeriod" startAt="4"/>
            </a:pPr>
            <a:endParaRPr lang="en-US" sz="2800" dirty="0" smtClean="0"/>
          </a:p>
          <a:p>
            <a:pPr marL="690563" lvl="1" indent="-342900">
              <a:buFont typeface="+mj-lt"/>
              <a:buAutoNum type="arabicPeriod" startAt="4"/>
            </a:pPr>
            <a:endParaRPr lang="en-US" sz="2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23876" y="2569195"/>
            <a:ext cx="7753350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&lt;table&gt;</a:t>
            </a:r>
            <a:endParaRPr lang="en-US" sz="1900" dirty="0"/>
          </a:p>
          <a:p>
            <a:r>
              <a:rPr lang="en-US" sz="1900" dirty="0" smtClean="0"/>
              <a:t>  &lt;</a:t>
            </a:r>
            <a:r>
              <a:rPr lang="en-US" sz="1900" dirty="0" err="1"/>
              <a:t>thead</a:t>
            </a:r>
            <a:r>
              <a:rPr lang="en-US" sz="1900" dirty="0" smtClean="0"/>
              <a:t>&gt;</a:t>
            </a:r>
          </a:p>
          <a:p>
            <a:r>
              <a:rPr lang="en-US" sz="1900" dirty="0" smtClean="0"/>
              <a:t>    &lt;</a:t>
            </a:r>
            <a:r>
              <a:rPr lang="en-US" sz="1900" dirty="0" err="1" smtClean="0"/>
              <a:t>tr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&gt;#&lt;/</a:t>
            </a:r>
            <a:r>
              <a:rPr lang="en-US" sz="1900" dirty="0" err="1"/>
              <a:t>th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&gt;Name&lt;/</a:t>
            </a:r>
            <a:r>
              <a:rPr lang="en-US" sz="1900" dirty="0" err="1"/>
              <a:t>th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&gt;Mark&lt;/</a:t>
            </a:r>
            <a:r>
              <a:rPr lang="en-US" sz="1900" dirty="0" err="1"/>
              <a:t>th</a:t>
            </a:r>
            <a:r>
              <a:rPr lang="en-US" sz="1900" dirty="0" smtClean="0"/>
              <a:t>&gt;&lt;/</a:t>
            </a:r>
            <a:r>
              <a:rPr lang="en-US" sz="1900" dirty="0" err="1"/>
              <a:t>tr</a:t>
            </a:r>
            <a:r>
              <a:rPr lang="en-US" sz="1900" dirty="0"/>
              <a:t>&gt;</a:t>
            </a:r>
          </a:p>
          <a:p>
            <a:r>
              <a:rPr lang="en-US" sz="1900" dirty="0" smtClean="0"/>
              <a:t>  &lt;/</a:t>
            </a:r>
            <a:r>
              <a:rPr lang="en-US" sz="1900" dirty="0" err="1"/>
              <a:t>thead</a:t>
            </a:r>
            <a:r>
              <a:rPr lang="en-US" sz="1900" dirty="0"/>
              <a:t>&gt;</a:t>
            </a:r>
          </a:p>
          <a:p>
            <a:r>
              <a:rPr lang="en-US" sz="1900" dirty="0" smtClean="0"/>
              <a:t>  &lt;</a:t>
            </a:r>
            <a:r>
              <a:rPr lang="en-US" sz="1900" dirty="0" err="1"/>
              <a:t>tbody</a:t>
            </a:r>
            <a:r>
              <a:rPr lang="en-US" sz="1900" dirty="0"/>
              <a:t> id="students-table</a:t>
            </a:r>
            <a:r>
              <a:rPr lang="en-US" sz="1900" dirty="0" smtClean="0"/>
              <a:t>"&gt;</a:t>
            </a:r>
            <a:endParaRPr lang="en-US" sz="1900" dirty="0"/>
          </a:p>
          <a:p>
            <a:r>
              <a:rPr lang="en-US" sz="1900" dirty="0" smtClean="0"/>
              <a:t>    &lt;</a:t>
            </a:r>
            <a:r>
              <a:rPr lang="en-US" sz="1900" dirty="0" err="1"/>
              <a:t>tr</a:t>
            </a:r>
            <a:r>
              <a:rPr lang="en-US" sz="1900" dirty="0"/>
              <a:t> class="student-row"&gt;</a:t>
            </a:r>
          </a:p>
          <a:p>
            <a:r>
              <a:rPr lang="en-US" sz="1900" dirty="0" smtClean="0"/>
              <a:t>      &lt;</a:t>
            </a:r>
            <a:r>
              <a:rPr lang="en-US" sz="1900" dirty="0"/>
              <a:t>td&gt;{{number}}&lt;/td&gt;</a:t>
            </a:r>
          </a:p>
          <a:p>
            <a:r>
              <a:rPr lang="en-US" sz="1900" dirty="0" smtClean="0"/>
              <a:t>      &lt;td</a:t>
            </a:r>
            <a:r>
              <a:rPr lang="en-US" sz="1900" dirty="0"/>
              <a:t>&gt;{{name}}&lt;/td&gt;</a:t>
            </a:r>
          </a:p>
          <a:p>
            <a:r>
              <a:rPr lang="en-US" sz="1900" dirty="0" smtClean="0"/>
              <a:t>      &lt;td</a:t>
            </a:r>
            <a:r>
              <a:rPr lang="en-US" sz="1900" dirty="0"/>
              <a:t>&gt;{{mark}}&lt;/td&gt;</a:t>
            </a:r>
          </a:p>
          <a:p>
            <a:r>
              <a:rPr lang="en-US" sz="1900" dirty="0" smtClean="0"/>
              <a:t>    &lt;/</a:t>
            </a:r>
            <a:r>
              <a:rPr lang="en-US" sz="1900" dirty="0" err="1"/>
              <a:t>tr</a:t>
            </a:r>
            <a:r>
              <a:rPr lang="en-US" sz="1900" dirty="0"/>
              <a:t>&gt;		</a:t>
            </a:r>
          </a:p>
          <a:p>
            <a:r>
              <a:rPr lang="en-US" sz="1900" dirty="0"/>
              <a:t>  &lt;/</a:t>
            </a:r>
            <a:r>
              <a:rPr lang="en-US" sz="1900" dirty="0" err="1"/>
              <a:t>tbody</a:t>
            </a:r>
            <a:r>
              <a:rPr lang="en-US" sz="1900" dirty="0"/>
              <a:t>&gt;</a:t>
            </a:r>
          </a:p>
          <a:p>
            <a:r>
              <a:rPr lang="en-US" sz="1900" dirty="0"/>
              <a:t>&lt;/table</a:t>
            </a:r>
            <a:r>
              <a:rPr lang="en-US" sz="1900" dirty="0" smtClean="0"/>
              <a:t>&gt;</a:t>
            </a:r>
            <a:endParaRPr lang="en-US" sz="1900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2752725" y="5785460"/>
            <a:ext cx="5524501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$('#students-table</a:t>
            </a:r>
            <a:r>
              <a:rPr lang="en-US" sz="1900" dirty="0"/>
              <a:t>').</a:t>
            </a:r>
            <a:r>
              <a:rPr lang="en-US" sz="1900" dirty="0" err="1"/>
              <a:t>listview</a:t>
            </a:r>
            <a:r>
              <a:rPr lang="en-US" sz="1900" dirty="0"/>
              <a:t>(students);</a:t>
            </a:r>
          </a:p>
        </p:txBody>
      </p:sp>
    </p:spTree>
    <p:extLst>
      <p:ext uri="{BB962C8B-B14F-4D97-AF65-F5344CB8AC3E}">
        <p14:creationId xmlns:p14="http://schemas.microsoft.com/office/powerpoint/2010/main" val="13495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487</TotalTime>
  <Words>284</Words>
  <Application>Microsoft Office PowerPoint</Application>
  <PresentationFormat>On-screen Show (4:3)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  <vt:lpstr>Homework (2)</vt:lpstr>
      <vt:lpstr>Homework (3)</vt:lpstr>
      <vt:lpstr>Homework (4)</vt:lpstr>
      <vt:lpstr>Homework (5)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delyan.nikolov.1992@gmail.com</cp:lastModifiedBy>
  <cp:revision>547</cp:revision>
  <dcterms:created xsi:type="dcterms:W3CDTF">2013-08-21T17:07:08Z</dcterms:created>
  <dcterms:modified xsi:type="dcterms:W3CDTF">2014-08-09T15:55:31Z</dcterms:modified>
</cp:coreProperties>
</file>