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1270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delyan.nikolov.1992@gmail.com</cp:lastModifiedBy>
  <cp:revision>318</cp:revision>
  <dcterms:created xsi:type="dcterms:W3CDTF">2007-12-08T16:03:35Z</dcterms:created>
  <dcterms:modified xsi:type="dcterms:W3CDTF">2014-08-09T12:38:02Z</dcterms:modified>
  <cp:category>software engineering</cp:category>
</cp:coreProperties>
</file>