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94" r:id="rId2"/>
    <p:sldId id="297" r:id="rId3"/>
    <p:sldId id="295" r:id="rId4"/>
    <p:sldId id="29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A43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6C66-9DA0-4B17-A625-CB04F094DECA}" type="datetimeFigureOut">
              <a:rPr lang="en-US" smtClean="0"/>
              <a:t>08/09/2014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9915-09CD-4767-A6D9-2755897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5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6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1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9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3" y="1495160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1" y="940071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3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60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9" y="1979507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7" y="3272341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10" y="5396305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7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9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3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6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6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79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Create the following web page</a:t>
            </a:r>
          </a:p>
          <a:p>
            <a:pPr lvl="1"/>
            <a:r>
              <a:rPr lang="en-US" sz="2600" dirty="0" smtClean="0"/>
              <a:t>Fonts used: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Consolas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Edwardian Script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ITC</a:t>
            </a:r>
          </a:p>
          <a:p>
            <a:pPr lvl="1"/>
            <a:r>
              <a:rPr lang="en-US" sz="2600" dirty="0" smtClean="0"/>
              <a:t>Color: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0094ff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9586" y="2865120"/>
            <a:ext cx="6344828" cy="34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1965960"/>
          </a:xfrm>
        </p:spPr>
        <p:txBody>
          <a:bodyPr/>
          <a:lstStyle/>
          <a:p>
            <a:r>
              <a:rPr lang="en-US" sz="2800" dirty="0" smtClean="0"/>
              <a:t>You are given prewritten HTML and CSS code</a:t>
            </a:r>
            <a:r>
              <a:rPr lang="en-US" sz="2600" dirty="0" smtClean="0"/>
              <a:t>. Expand this code to make the web page to look exactly like the PNG image:</a:t>
            </a:r>
          </a:p>
          <a:p>
            <a:pPr lvl="1"/>
            <a:r>
              <a:rPr lang="en-US" sz="2600" dirty="0" smtClean="0"/>
              <a:t>You can find the files in 2. Homework.zip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552" y="2948369"/>
            <a:ext cx="5629656" cy="35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</a:t>
            </a:r>
          </a:p>
          <a:p>
            <a:pPr marL="862013" lvl="1" indent="-514350"/>
            <a:r>
              <a:rPr lang="en-US" sz="2600" dirty="0" smtClean="0"/>
              <a:t>Using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sz="2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dirty="0"/>
              <a:t>nested </a:t>
            </a:r>
            <a:r>
              <a:rPr lang="en-US" sz="2600" dirty="0" smtClean="0"/>
              <a:t>div elements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9047" y="2187122"/>
            <a:ext cx="5685906" cy="28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038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Create a web page that looks like the Windows calculator in Programmer view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It should look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exactly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the same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Implement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hover</a:t>
            </a:r>
            <a:r>
              <a:rPr lang="en-US" sz="2600" dirty="0" smtClean="0"/>
              <a:t> effects </a:t>
            </a:r>
            <a:br>
              <a:rPr lang="en-US" sz="2600" dirty="0" smtClean="0"/>
            </a:br>
            <a:r>
              <a:rPr lang="en-US" sz="2600" dirty="0" smtClean="0"/>
              <a:t>for the buttons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The calculator should </a:t>
            </a:r>
            <a:br>
              <a:rPr lang="en-US" sz="2600" dirty="0" smtClean="0"/>
            </a:br>
            <a:r>
              <a:rPr lang="en-US" sz="2600" dirty="0" smtClean="0"/>
              <a:t>not have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functionality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318" y1="7350" x2="94771" y2="7127"/>
                        <a14:foregroundMark x1="96078" y1="8909" x2="95861" y2="64365"/>
                        <a14:foregroundMark x1="95643" y1="68820" x2="96078" y2="87305"/>
                        <a14:foregroundMark x1="7843" y1="88419" x2="39434" y2="89310"/>
                        <a14:foregroundMark x1="6318" y1="82628" x2="5229" y2="34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85" t="2376" r="2688" b="8239"/>
          <a:stretch/>
        </p:blipFill>
        <p:spPr bwMode="auto">
          <a:xfrm>
            <a:off x="4806949" y="2273299"/>
            <a:ext cx="4102101" cy="382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599" y="4010026"/>
            <a:ext cx="114299" cy="18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2055</TotalTime>
  <Words>92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creator>Doncho Minkov</dc:creator>
  <cp:lastModifiedBy>delyan.nikolov.1992@gmail.com</cp:lastModifiedBy>
  <cp:revision>113</cp:revision>
  <dcterms:created xsi:type="dcterms:W3CDTF">2013-01-02T10:10:36Z</dcterms:created>
  <dcterms:modified xsi:type="dcterms:W3CDTF">2014-08-09T12:38:54Z</dcterms:modified>
</cp:coreProperties>
</file>