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Implement the following using either LESS or SASS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Use the HTML code from homework.html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Create the LESS/SASS easy to change (colors, fonts)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Use </a:t>
            </a:r>
            <a:r>
              <a:rPr lang="en-US" sz="2400" dirty="0" err="1" smtClean="0"/>
              <a:t>mixins</a:t>
            </a:r>
            <a:r>
              <a:rPr lang="en-US" sz="2400" dirty="0" smtClean="0"/>
              <a:t> for clears, gradients)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Source can be found </a:t>
            </a:r>
            <a:r>
              <a:rPr lang="en-US" sz="2400" dirty="0"/>
              <a:t>in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Preprocessors-homework.zip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542" y="3595878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9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Font typeface="+mj-lt"/>
              <a:buAutoNum type="arabicPeriod" startAt="2"/>
            </a:pPr>
            <a:r>
              <a:rPr lang="en-US" sz="3000" dirty="0" smtClean="0"/>
              <a:t>Create a web gallery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800" dirty="0" smtClean="0"/>
              <a:t>Use </a:t>
            </a:r>
            <a:r>
              <a:rPr lang="en-US" sz="2800" dirty="0"/>
              <a:t>only HTML, </a:t>
            </a:r>
            <a:r>
              <a:rPr lang="en-US" sz="2800" dirty="0" smtClean="0"/>
              <a:t>LESS or SASS</a:t>
            </a:r>
            <a:endParaRPr lang="en-US" sz="2800" dirty="0"/>
          </a:p>
          <a:p>
            <a:pPr marL="804863" lvl="1" indent="-457200">
              <a:lnSpc>
                <a:spcPct val="100000"/>
              </a:lnSpc>
            </a:pPr>
            <a:r>
              <a:rPr lang="en-US" sz="2800" dirty="0" smtClean="0"/>
              <a:t>List images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800" dirty="0" smtClean="0"/>
              <a:t>When a image is selected, show it zoomed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6451" y="3300571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5909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7159</TotalTime>
  <Words>65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634</cp:revision>
  <dcterms:created xsi:type="dcterms:W3CDTF">2013-01-17T16:42:26Z</dcterms:created>
  <dcterms:modified xsi:type="dcterms:W3CDTF">2014-08-09T12:40:10Z</dcterms:modified>
</cp:coreProperties>
</file>