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60" r:id="rId2"/>
    <p:sldId id="361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936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Calculator for performing mathematical operations with floating-point numbers:</a:t>
            </a:r>
          </a:p>
          <a:p>
            <a:pPr marL="862013" lvl="1" indent="-514350"/>
            <a:r>
              <a:rPr lang="en-US" dirty="0" smtClean="0"/>
              <a:t>Save the current result</a:t>
            </a:r>
          </a:p>
          <a:p>
            <a:pPr marL="862013" lvl="1" indent="-514350"/>
            <a:r>
              <a:rPr lang="en-US" dirty="0" smtClean="0"/>
              <a:t>Add a value to the result</a:t>
            </a:r>
          </a:p>
          <a:p>
            <a:pPr marL="862013" lvl="1" indent="-514350"/>
            <a:r>
              <a:rPr lang="en-US" dirty="0" smtClean="0"/>
              <a:t>Divide the result by a given divider</a:t>
            </a:r>
          </a:p>
          <a:p>
            <a:pPr marL="862013" lvl="1" indent="-514350"/>
            <a:r>
              <a:rPr lang="en-US" dirty="0" smtClean="0"/>
              <a:t>Subtract a value from the result</a:t>
            </a:r>
          </a:p>
          <a:p>
            <a:pPr marL="862013" lvl="1" indent="-514350"/>
            <a:r>
              <a:rPr lang="en-US" dirty="0" smtClean="0"/>
              <a:t>Multiply the result by a given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 simple class for keeping a database with TODOs</a:t>
            </a:r>
          </a:p>
          <a:p>
            <a:pPr marL="862013" lvl="1" indent="-514350"/>
            <a:r>
              <a:rPr lang="en-US" dirty="0" smtClean="0"/>
              <a:t>The user should be able to add TODO with a end date</a:t>
            </a:r>
          </a:p>
          <a:p>
            <a:pPr marL="862013" lvl="1" indent="-514350"/>
            <a:r>
              <a:rPr lang="en-US" dirty="0" smtClean="0"/>
              <a:t>The user should be able to list all TODOs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*Use the above class to create an iOS application with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9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6059</TotalTime>
  <Words>88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Telerik Software Academy</dc:subject>
  <dc:creator>Svetlin Nakov</dc:creator>
  <cp:keywords>methods, paramemers, C#, C# course, course, programming, telerik software academy, free courses for developers</cp:keywords>
  <cp:lastModifiedBy>delyan.nikolov.1992@gmail.com</cp:lastModifiedBy>
  <cp:revision>655</cp:revision>
  <dcterms:created xsi:type="dcterms:W3CDTF">2007-12-08T16:03:35Z</dcterms:created>
  <dcterms:modified xsi:type="dcterms:W3CDTF">2014-11-16T15:04:24Z</dcterms:modified>
  <cp:category>software engineering</cp:category>
</cp:coreProperties>
</file>