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34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98B58BE-6C12-4A5D-89FC-4BF7955A4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89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98B58BE-6C12-4A5D-89FC-4BF7955A4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2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59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936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7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UITableViewController</a:t>
            </a:r>
            <a:r>
              <a:rPr lang="en-US" dirty="0" smtClean="0"/>
              <a:t> that holds a list of generated and encoded passwords</a:t>
            </a:r>
            <a:endParaRPr lang="en-US" dirty="0"/>
          </a:p>
          <a:p>
            <a:pPr lvl="1"/>
            <a:r>
              <a:rPr lang="en-US" dirty="0" smtClean="0"/>
              <a:t>Each password has an account name and encryption code</a:t>
            </a:r>
          </a:p>
          <a:p>
            <a:pPr lvl="1"/>
            <a:r>
              <a:rPr lang="en-US" dirty="0" smtClean="0"/>
              <a:t>Once you type the code, the encrypted password is decrypted</a:t>
            </a:r>
          </a:p>
          <a:p>
            <a:pPr lvl="1"/>
            <a:r>
              <a:rPr lang="en-US" dirty="0" smtClean="0"/>
              <a:t>Implement a </a:t>
            </a:r>
            <a:r>
              <a:rPr lang="en-US" dirty="0" err="1" smtClean="0"/>
              <a:t>UIViewController</a:t>
            </a:r>
            <a:r>
              <a:rPr lang="en-US" dirty="0" smtClean="0"/>
              <a:t> for adding a password, encryption code and an option to create a </a:t>
            </a:r>
            <a:r>
              <a:rPr lang="en-US" smtClean="0"/>
              <a:t>random password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7105477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268</TotalTime>
  <Words>51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Cambria</vt:lpstr>
      <vt:lpstr>Consolas</vt:lpstr>
      <vt:lpstr>Corbel</vt:lpstr>
      <vt:lpstr>Wingdings 2</vt:lpstr>
      <vt:lpstr>Telerik Academy theme</vt:lpstr>
      <vt:lpstr>Homework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Storyboards, Views and Transitions</dc:title>
  <dc:creator>Doncho Minkov</dc:creator>
  <cp:lastModifiedBy>delyan.nikolov.1992@gmail.com</cp:lastModifiedBy>
  <cp:revision>235</cp:revision>
  <dcterms:created xsi:type="dcterms:W3CDTF">2014-10-26T15:59:43Z</dcterms:created>
  <dcterms:modified xsi:type="dcterms:W3CDTF">2014-11-16T15:06:23Z</dcterms:modified>
</cp:coreProperties>
</file>