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Create a table view cell containing an image and a title</a:t>
            </a:r>
          </a:p>
          <a:p>
            <a:pPr marL="804863" lvl="1" indent="-457200"/>
            <a:r>
              <a:rPr lang="en-US" dirty="0" smtClean="0"/>
              <a:t>Use it inside a </a:t>
            </a:r>
            <a:r>
              <a:rPr lang="en-US" dirty="0" err="1" smtClean="0"/>
              <a:t>UITableViewController</a:t>
            </a:r>
            <a:endParaRPr lang="bg-BG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Create a custom view for representing tabs</a:t>
            </a:r>
          </a:p>
          <a:p>
            <a:pPr marL="804863" lvl="1" indent="-457200"/>
            <a:r>
              <a:rPr lang="en-US" dirty="0" smtClean="0"/>
              <a:t>Each tab has a title and content</a:t>
            </a:r>
          </a:p>
          <a:p>
            <a:pPr marL="1096963" lvl="2" indent="-457200"/>
            <a:r>
              <a:rPr lang="en-US" dirty="0" smtClean="0"/>
              <a:t>The content is visible only if the tab is selected</a:t>
            </a:r>
          </a:p>
          <a:p>
            <a:pPr marL="804863" lvl="1" indent="-457200"/>
            <a:r>
              <a:rPr lang="en-US" dirty="0" smtClean="0"/>
              <a:t>Only a single tab can be selected at a time</a:t>
            </a:r>
          </a:p>
          <a:p>
            <a:pPr marL="804863" lvl="1" indent="-457200"/>
            <a:r>
              <a:rPr lang="en-US" dirty="0" smtClean="0"/>
              <a:t>The content can contain any number of </a:t>
            </a:r>
            <a:r>
              <a:rPr lang="en-US" dirty="0" err="1" smtClean="0"/>
              <a:t>UIViews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238</TotalTime>
  <Words>59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delyan.nikolov.1992@gmail.com</cp:lastModifiedBy>
  <cp:revision>123</cp:revision>
  <dcterms:created xsi:type="dcterms:W3CDTF">2014-10-26T15:59:43Z</dcterms:created>
  <dcterms:modified xsi:type="dcterms:W3CDTF">2014-11-16T15:07:29Z</dcterms:modified>
</cp:coreProperties>
</file>