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23731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860359"/>
            <a:ext cx="8686800" cy="21857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Create an abstraction for performing HTTP requests with Objective-C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support HTTP GET, HTTP POST, HTTP PUT and HTTP DELETE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Example: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109502"/>
            <a:ext cx="8077200" cy="3477875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httpRequester</a:t>
            </a:r>
            <a:r>
              <a:rPr lang="en-US" dirty="0" smtClean="0"/>
              <a:t> get</a:t>
            </a:r>
            <a:r>
              <a:rPr lang="en-US" dirty="0" smtClean="0">
                <a:sym typeface="Wingdings"/>
              </a:rPr>
              <a:t>: @"http://</a:t>
            </a:r>
            <a:r>
              <a:rPr lang="en-US" dirty="0" err="1" smtClean="0">
                <a:sym typeface="Wingdings"/>
              </a:rPr>
              <a:t>url.com</a:t>
            </a:r>
            <a:r>
              <a:rPr lang="en-US" dirty="0" smtClean="0">
                <a:sym typeface="Wingdings"/>
              </a:rPr>
              <a:t>" </a:t>
            </a:r>
          </a:p>
          <a:p>
            <a:r>
              <a:rPr lang="en-US" dirty="0" smtClean="0">
                <a:sym typeface="Wingdings"/>
              </a:rPr>
              <a:t>          headers: </a:t>
            </a:r>
            <a:r>
              <a:rPr lang="en-US" dirty="0" err="1" smtClean="0">
                <a:sym typeface="Wingdings"/>
              </a:rPr>
              <a:t>headersDictionary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</a:t>
            </a:r>
            <a:r>
              <a:rPr lang="en-US" dirty="0" err="1" smtClean="0">
                <a:sym typeface="Wingdings"/>
              </a:rPr>
              <a:t>withTarget</a:t>
            </a:r>
            <a:r>
              <a:rPr lang="en-US" dirty="0" smtClean="0">
                <a:sym typeface="Wingdings"/>
              </a:rPr>
              <a:t>: self</a:t>
            </a: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action: @selector(</a:t>
            </a:r>
            <a:r>
              <a:rPr lang="en-US" dirty="0" err="1" smtClean="0">
                <a:sym typeface="Wingdings"/>
              </a:rPr>
              <a:t>handleGet</a:t>
            </a:r>
            <a:r>
              <a:rPr lang="en-US" dirty="0" smtClean="0">
                <a:sym typeface="Wingdings"/>
              </a:rPr>
              <a:t>)]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/>
              <a:t>httpRequester</a:t>
            </a:r>
            <a:r>
              <a:rPr lang="en-US" dirty="0"/>
              <a:t> get</a:t>
            </a:r>
            <a:r>
              <a:rPr lang="en-US" dirty="0">
                <a:sym typeface="Wingdings"/>
              </a:rPr>
              <a:t>: @"http://</a:t>
            </a:r>
            <a:r>
              <a:rPr lang="en-US" dirty="0" err="1">
                <a:sym typeface="Wingdings"/>
              </a:rPr>
              <a:t>url.com</a:t>
            </a:r>
            <a:r>
              <a:rPr lang="en-US" dirty="0">
                <a:sym typeface="Wingdings"/>
              </a:rPr>
              <a:t>" </a:t>
            </a:r>
          </a:p>
          <a:p>
            <a:r>
              <a:rPr lang="en-US" dirty="0">
                <a:sym typeface="Wingdings"/>
              </a:rPr>
              <a:t>        </a:t>
            </a:r>
            <a:r>
              <a:rPr lang="en-US" dirty="0" err="1">
                <a:sym typeface="Wingdings"/>
              </a:rPr>
              <a:t>withTarget</a:t>
            </a:r>
            <a:r>
              <a:rPr lang="en-US" dirty="0">
                <a:sym typeface="Wingdings"/>
              </a:rPr>
              <a:t>: self</a:t>
            </a:r>
          </a:p>
          <a:p>
            <a:r>
              <a:rPr lang="en-US" dirty="0">
                <a:sym typeface="Wingdings"/>
              </a:rPr>
              <a:t>            action: @selector(</a:t>
            </a:r>
            <a:r>
              <a:rPr lang="en-US" dirty="0" err="1">
                <a:sym typeface="Wingdings"/>
              </a:rPr>
              <a:t>handleGet</a:t>
            </a:r>
            <a:r>
              <a:rPr lang="en-US" dirty="0">
                <a:sym typeface="Wingdings"/>
              </a:rPr>
              <a:t>)</a:t>
            </a:r>
            <a:r>
              <a:rPr lang="en-US" dirty="0" smtClean="0">
                <a:sym typeface="Wingdings"/>
              </a:rPr>
              <a:t>]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/>
              <a:t>httpRequester</a:t>
            </a:r>
            <a:r>
              <a:rPr lang="en-US" dirty="0"/>
              <a:t> </a:t>
            </a:r>
            <a:r>
              <a:rPr lang="en-US" dirty="0" smtClean="0"/>
              <a:t>post</a:t>
            </a:r>
            <a:r>
              <a:rPr lang="en-US" dirty="0" smtClean="0">
                <a:sym typeface="Wingdings"/>
              </a:rPr>
              <a:t>: </a:t>
            </a:r>
            <a:r>
              <a:rPr lang="en-US" dirty="0">
                <a:sym typeface="Wingdings"/>
              </a:rPr>
              <a:t>@"http://</a:t>
            </a:r>
            <a:r>
              <a:rPr lang="en-US" dirty="0" err="1">
                <a:sym typeface="Wingdings"/>
              </a:rPr>
              <a:t>url.com</a:t>
            </a:r>
            <a:r>
              <a:rPr lang="en-US" dirty="0">
                <a:sym typeface="Wingdings"/>
              </a:rPr>
              <a:t>" 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data: data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         </a:t>
            </a:r>
            <a:r>
              <a:rPr lang="en-US" dirty="0" err="1">
                <a:sym typeface="Wingdings"/>
              </a:rPr>
              <a:t>withTarget</a:t>
            </a:r>
            <a:r>
              <a:rPr lang="en-US" dirty="0">
                <a:sym typeface="Wingdings"/>
              </a:rPr>
              <a:t>: </a:t>
            </a:r>
            <a:r>
              <a:rPr lang="en-US" dirty="0" smtClean="0">
                <a:sym typeface="Wingdings"/>
              </a:rPr>
              <a:t>self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 </a:t>
            </a:r>
            <a:r>
              <a:rPr lang="en-US" dirty="0">
                <a:sym typeface="Wingdings"/>
              </a:rPr>
              <a:t>action: @selector(</a:t>
            </a:r>
            <a:r>
              <a:rPr lang="en-US" dirty="0" err="1" smtClean="0">
                <a:sym typeface="Wingdings"/>
              </a:rPr>
              <a:t>handlePost</a:t>
            </a:r>
            <a:r>
              <a:rPr lang="en-US" dirty="0" smtClean="0">
                <a:sym typeface="Wingdings"/>
              </a:rPr>
              <a:t>)]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435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336</TotalTime>
  <Words>91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Cambria</vt:lpstr>
      <vt:lpstr>Consolas</vt:lpstr>
      <vt:lpstr>Corbel</vt:lpstr>
      <vt:lpstr>Wingdings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delyan.nikolov.1992@gmail.com</cp:lastModifiedBy>
  <cp:revision>189</cp:revision>
  <dcterms:created xsi:type="dcterms:W3CDTF">2014-10-26T15:59:43Z</dcterms:created>
  <dcterms:modified xsi:type="dcterms:W3CDTF">2014-11-16T15:08:43Z</dcterms:modified>
</cp:coreProperties>
</file>