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85" r:id="rId2"/>
    <p:sldId id="286" r:id="rId3"/>
    <p:sldId id="322" r:id="rId4"/>
    <p:sldId id="323" r:id="rId5"/>
    <p:sldId id="324" r:id="rId6"/>
    <p:sldId id="325" r:id="rId7"/>
  </p:sldIdLst>
  <p:sldSz cx="9144000" cy="6858000" type="screen4x3"/>
  <p:notesSz cx="6881813" cy="92964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4421" autoAdjust="0"/>
  </p:normalViewPr>
  <p:slideViewPr>
    <p:cSldViewPr>
      <p:cViewPr varScale="1">
        <p:scale>
          <a:sx n="71" d="100"/>
          <a:sy n="71" d="100"/>
        </p:scale>
        <p:origin x="12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08/08/2014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08/08/2014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97D57-0746-439A-B0F8-04E16211A840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797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369ty8x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an extension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Substring(int index,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dirty="0" smtClean="0"/>
              <a:t> for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that returns new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and has the same functionality 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dirty="0" smtClean="0"/>
              <a:t> in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 set of extension methods for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dirty="0" smtClean="0"/>
              <a:t> that implement the following group functions: sum, product, min, max, average.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method that from a given array of students finds all students whose first name is before its last name alphabetically. Use LINQ query operators.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LINQ query that finds the first name and last name of all students with age between 18 and 24.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7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Using the extension methods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OrderBy()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ThenBy()</a:t>
            </a:r>
            <a:r>
              <a:rPr lang="en-US" sz="2800" dirty="0" smtClean="0"/>
              <a:t> with lambda expressions sort the students by first name and last name in descending order. Rewrite the same with LINQ.</a:t>
            </a:r>
            <a:endParaRPr lang="bg-BG" sz="2800" dirty="0" smtClean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Write a program that prints from given array of integers all numbers that are divisible by 7 and 3. Use the built-in extension methods and lambda expressions. Rewrite the same with LINQ.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Using delegates write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that has can execute certain method at each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dirty="0" smtClean="0"/>
              <a:t> seconds.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* Read in MSDN about the keyword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2800" dirty="0" smtClean="0"/>
              <a:t> in C# and </a:t>
            </a:r>
            <a:r>
              <a:rPr lang="en-US" sz="2800" dirty="0" smtClean="0">
                <a:hlinkClick r:id="rId3"/>
              </a:rPr>
              <a:t>how to publish events</a:t>
            </a:r>
            <a:r>
              <a:rPr lang="en-US" sz="2800" dirty="0" smtClean="0"/>
              <a:t>. Re-implement the above using .NET events and following the best practices.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6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Create a class student with properties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dirty="0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LastName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FN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Email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Marks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(a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List&lt;int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&gt;)</a:t>
            </a:r>
            <a:r>
              <a:rPr lang="en-US" sz="2800" dirty="0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GroupNumber</a:t>
            </a:r>
            <a:r>
              <a:rPr lang="en-US" sz="2800" dirty="0"/>
              <a:t>. Create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List&lt;Student&gt;</a:t>
            </a:r>
            <a:r>
              <a:rPr lang="en-US" sz="2800" dirty="0"/>
              <a:t> with sample students. Select only the students that are from group number 2. Use LINQ query. Order the students by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Implement the previous using the same query expressed with extension methods.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Extract all students that have email in abv.bg.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methods and LINQ.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Extract all students with phones in Sofia. Use </a:t>
            </a:r>
            <a:r>
              <a:rPr lang="en-US" sz="2800" dirty="0" smtClean="0"/>
              <a:t>LINQ.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83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ts val="3200"/>
              </a:lnSpc>
              <a:buFont typeface="+mj-lt"/>
              <a:buAutoNum type="arabicPeriod" startAt="13"/>
              <a:tabLst/>
            </a:pPr>
            <a:r>
              <a:rPr lang="en-US" sz="2800" dirty="0"/>
              <a:t>Select all students that have at least one mark Excellent (6) into a new anonymous class that has properties –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FullName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Marks</a:t>
            </a:r>
            <a:r>
              <a:rPr lang="en-US" sz="2800" dirty="0"/>
              <a:t>. Use LINQ.</a:t>
            </a:r>
            <a:endParaRPr lang="bg-BG" sz="2800" dirty="0"/>
          </a:p>
          <a:p>
            <a:pPr marL="446088" indent="-446088">
              <a:lnSpc>
                <a:spcPts val="3200"/>
              </a:lnSpc>
              <a:buFontTx/>
              <a:buAutoNum type="arabicPeriod" startAt="13"/>
              <a:tabLst/>
            </a:pPr>
            <a:r>
              <a:rPr lang="en-US" sz="2800" dirty="0"/>
              <a:t>Write down a similar program that extracts the students with exactly  two marks "2". Use extension methods.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13"/>
              <a:tabLst/>
            </a:pPr>
            <a:r>
              <a:rPr lang="en-US" sz="2800" dirty="0"/>
              <a:t>Extract all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Marks</a:t>
            </a:r>
            <a:r>
              <a:rPr lang="en-US" sz="2800" dirty="0"/>
              <a:t> of the students that enrolled in 2006. (The students from 2006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06</a:t>
            </a:r>
            <a:r>
              <a:rPr lang="en-US" sz="2800" dirty="0"/>
              <a:t> as their 5-th and 6-th digit in the FN).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13"/>
              <a:tabLst/>
            </a:pPr>
            <a:r>
              <a:rPr lang="en-US" sz="2800" dirty="0" smtClean="0"/>
              <a:t>* Create </a:t>
            </a:r>
            <a:r>
              <a:rPr lang="en-US" sz="2800" dirty="0"/>
              <a:t>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/>
              <a:t> with properties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GroupNumber</a:t>
            </a:r>
            <a:r>
              <a:rPr lang="en-US" sz="2800" dirty="0"/>
              <a:t> and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DepartmentName</a:t>
            </a:r>
            <a:r>
              <a:rPr lang="en-US" sz="2800" dirty="0"/>
              <a:t>. Introduce a property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2800" dirty="0"/>
              <a:t>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dirty="0"/>
              <a:t> class. Extract all students from "Mathematics" department. Use the Join operator.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84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ts val="3200"/>
              </a:lnSpc>
              <a:buFont typeface="+mj-lt"/>
              <a:buAutoNum type="arabicPeriod" startAt="17"/>
              <a:tabLst/>
            </a:pPr>
            <a:r>
              <a:rPr lang="en-US" sz="2800" dirty="0"/>
              <a:t>Write a program to return the string with maximum length from an array of strings. Use LINQ.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17"/>
              <a:tabLst/>
            </a:pPr>
            <a:r>
              <a:rPr lang="en-US" sz="2800" dirty="0"/>
              <a:t>Create a program that extracts all students grouped by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GroupName</a:t>
            </a:r>
            <a:r>
              <a:rPr lang="en-US" sz="2800" dirty="0"/>
              <a:t> and then prints them to the console. Use LINQ.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17"/>
              <a:tabLst/>
            </a:pPr>
            <a:r>
              <a:rPr lang="en-US" sz="2800" dirty="0"/>
              <a:t>Rewrite the previous using extension methods</a:t>
            </a:r>
            <a:r>
              <a:rPr lang="en-US" sz="2800" dirty="0" smtClean="0"/>
              <a:t>.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17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93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ts val="3200"/>
              </a:lnSpc>
              <a:buFont typeface="+mj-lt"/>
              <a:buAutoNum type="arabicPeriod" startAt="20"/>
              <a:tabLst/>
            </a:pPr>
            <a:r>
              <a:rPr lang="en-US" sz="2800" dirty="0" smtClean="0"/>
              <a:t>* By </a:t>
            </a:r>
            <a:r>
              <a:rPr lang="en-US" sz="2800" dirty="0"/>
              <a:t>using delegates develop an universal static method to calculate the sum of infinite convergent series with given precision depending on a function of its term. By using proper functions for the term calculate with a 2-digit precision the sum of the infinite </a:t>
            </a:r>
            <a:r>
              <a:rPr lang="en-US" sz="2800" dirty="0" smtClean="0"/>
              <a:t>series:</a:t>
            </a:r>
          </a:p>
          <a:p>
            <a:pPr marL="0" indent="0">
              <a:lnSpc>
                <a:spcPts val="3200"/>
              </a:lnSpc>
              <a:buNone/>
              <a:tabLst/>
            </a:pPr>
            <a:r>
              <a:rPr lang="en-US" sz="2800" dirty="0"/>
              <a:t>	</a:t>
            </a:r>
            <a:r>
              <a:rPr lang="en-US" sz="2800" dirty="0" smtClean="0"/>
              <a:t>1 </a:t>
            </a:r>
            <a:r>
              <a:rPr lang="en-US" sz="2800" dirty="0"/>
              <a:t>+ 1/2 + 1/4 + 1/8 + 1/16 + …</a:t>
            </a:r>
          </a:p>
          <a:p>
            <a:pPr marL="0" indent="0">
              <a:lnSpc>
                <a:spcPts val="3200"/>
              </a:lnSpc>
              <a:buNone/>
              <a:tabLst/>
            </a:pPr>
            <a:r>
              <a:rPr lang="en-US" sz="2800" dirty="0" smtClean="0"/>
              <a:t>	1 </a:t>
            </a:r>
            <a:r>
              <a:rPr lang="en-US" sz="2800" dirty="0"/>
              <a:t>+ 1/2! + 1/3! + 1/4! + 1/5! + …</a:t>
            </a:r>
          </a:p>
          <a:p>
            <a:pPr marL="0" indent="0">
              <a:lnSpc>
                <a:spcPts val="3200"/>
              </a:lnSpc>
              <a:buNone/>
              <a:tabLst/>
            </a:pPr>
            <a:r>
              <a:rPr lang="en-US" sz="2800" dirty="0" smtClean="0"/>
              <a:t>	1 </a:t>
            </a:r>
            <a:r>
              <a:rPr lang="en-US" sz="2800" dirty="0"/>
              <a:t>+ 1/2 - 1/4 + 1/8 - 1/16 + … 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17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99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2354</TotalTime>
  <Words>715</Words>
  <Application>Microsoft Office PowerPoint</Application>
  <PresentationFormat>On-screen Show (4:3)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delyan.nikolov.1992@gmail.com</cp:lastModifiedBy>
  <cp:revision>643</cp:revision>
  <dcterms:created xsi:type="dcterms:W3CDTF">2007-12-08T16:03:35Z</dcterms:created>
  <dcterms:modified xsi:type="dcterms:W3CDTF">2014-08-08T20:47:57Z</dcterms:modified>
  <cp:category>software engineering</cp:category>
</cp:coreProperties>
</file>