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handoutMasterIdLst>
    <p:handoutMasterId r:id="rId7"/>
  </p:handoutMasterIdLst>
  <p:sldIdLst>
    <p:sldId id="286" r:id="rId2"/>
    <p:sldId id="287" r:id="rId3"/>
    <p:sldId id="288" r:id="rId4"/>
    <p:sldId id="297" r:id="rId5"/>
  </p:sldIdLst>
  <p:sldSz cx="9144000" cy="6858000" type="screen4x3"/>
  <p:notesSz cx="6881813" cy="9296400"/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421" autoAdjust="0"/>
  </p:normalViewPr>
  <p:slideViewPr>
    <p:cSldViewPr>
      <p:cViewPr varScale="1">
        <p:scale>
          <a:sx n="71" d="100"/>
          <a:sy n="71" d="100"/>
        </p:scale>
        <p:origin x="132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08/08/2014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08/08/2014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Exercises</a:t>
            </a:r>
            <a:endParaRPr lang="bg-BG" sz="4000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763000" cy="5715000"/>
          </a:xfrm>
          <a:prstGeom prst="rect">
            <a:avLst/>
          </a:prstGeom>
        </p:spPr>
        <p:txBody>
          <a:bodyPr/>
          <a:lstStyle/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Define abstract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Shape</a:t>
            </a:r>
            <a:r>
              <a:rPr lang="en-US" sz="2800" dirty="0" smtClean="0"/>
              <a:t> with only one abstract method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CalculateSurface()</a:t>
            </a:r>
            <a:r>
              <a:rPr lang="en-US" sz="2800" dirty="0" smtClean="0"/>
              <a:t> and fields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2800" dirty="0" smtClean="0"/>
              <a:t>. Define two new classes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Triangle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Rectangle</a:t>
            </a:r>
            <a:r>
              <a:rPr lang="en-US" sz="2800" dirty="0" smtClean="0"/>
              <a:t> that implement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virtual</a:t>
            </a:r>
            <a:r>
              <a:rPr lang="en-US" sz="2800" dirty="0" smtClean="0"/>
              <a:t> method and return the surface of the figure (height*width for rectangle and height*width/2 for triangle). Define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en-US" sz="2800" dirty="0" smtClean="0"/>
              <a:t> and suitable constructor so that at initialization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2800" dirty="0" smtClean="0"/>
              <a:t> must be kept equal to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2800" dirty="0" smtClean="0"/>
              <a:t> and implement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CalculateSurface()</a:t>
            </a:r>
            <a:r>
              <a:rPr lang="en-US" sz="2800" dirty="0" smtClean="0"/>
              <a:t> method. Write a program that tests the behavior of 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CalculateSurface(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dirty="0" smtClean="0"/>
              <a:t> method for different shapes</a:t>
            </a:r>
            <a:r>
              <a:rPr lang="bg-BG" sz="2800" dirty="0" smtClean="0"/>
              <a:t> 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Rectangle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Triangle</a:t>
            </a:r>
            <a:r>
              <a:rPr lang="en-US" sz="2800" dirty="0" smtClean="0"/>
              <a:t>) stored in an array.</a:t>
            </a:r>
            <a:endParaRPr lang="en-US" sz="2800" dirty="0">
              <a:solidFill>
                <a:srgbClr val="EBFFD2"/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43784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686800" cy="5638800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Font typeface="+mj-lt"/>
              <a:buAutoNum type="arabicPeriod" startAt="2"/>
              <a:tabLst/>
            </a:pPr>
            <a:r>
              <a:rPr lang="en-US" sz="2800" dirty="0" smtClean="0"/>
              <a:t>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bank</a:t>
            </a:r>
            <a:r>
              <a:rPr lang="en-US" sz="2800" dirty="0" smtClean="0"/>
              <a:t> holds different types of accounts for its customers: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deposit</a:t>
            </a:r>
            <a:r>
              <a:rPr lang="en-US" sz="2800" dirty="0" smtClean="0"/>
              <a:t> accounts,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loan</a:t>
            </a:r>
            <a:r>
              <a:rPr lang="en-US" sz="2800" dirty="0" smtClean="0"/>
              <a:t> accounts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mortgage</a:t>
            </a:r>
            <a:r>
              <a:rPr lang="en-US" sz="2800" dirty="0" smtClean="0"/>
              <a:t> accounts. Customers could be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individuals</a:t>
            </a:r>
            <a:r>
              <a:rPr lang="en-US" sz="2800" dirty="0" smtClean="0"/>
              <a:t> or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companies</a:t>
            </a:r>
            <a:r>
              <a:rPr lang="en-US" sz="2800" dirty="0" smtClean="0"/>
              <a:t>.</a:t>
            </a:r>
          </a:p>
          <a:p>
            <a:pPr marL="446088" indent="-446088">
              <a:lnSpc>
                <a:spcPct val="100000"/>
              </a:lnSpc>
              <a:buNone/>
              <a:tabLst/>
            </a:pPr>
            <a:r>
              <a:rPr lang="en-US" sz="2800" dirty="0" smtClean="0"/>
              <a:t>	All accounts have customer, balance and interest rate (monthly based). Deposit accounts are allowed to deposit and with draw money. Loan and mortgage accounts can only deposit money.</a:t>
            </a:r>
          </a:p>
          <a:p>
            <a:pPr marL="446088" indent="4763">
              <a:lnSpc>
                <a:spcPct val="100000"/>
              </a:lnSpc>
              <a:buNone/>
              <a:tabLst/>
            </a:pPr>
            <a:r>
              <a:rPr lang="en-US" sz="2800" dirty="0" smtClean="0"/>
              <a:t>All </a:t>
            </a:r>
            <a:r>
              <a:rPr lang="en-US" sz="2800" dirty="0"/>
              <a:t>accounts can calculate their interest amount for a given period (in months). In the common case its is calculated as follows: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number_of_months * interest_rate</a:t>
            </a:r>
            <a:r>
              <a:rPr lang="en-US" sz="28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15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686800" cy="5715000"/>
          </a:xfrm>
        </p:spPr>
        <p:txBody>
          <a:bodyPr/>
          <a:lstStyle/>
          <a:p>
            <a:pPr marL="446088" indent="0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tabLst/>
            </a:pPr>
            <a:r>
              <a:rPr lang="en-US" sz="2800" dirty="0" smtClean="0"/>
              <a:t>Loan accounts have no interest for the first 3 months if are held by individuals and for the first 2 months if are held by a company.</a:t>
            </a:r>
          </a:p>
          <a:p>
            <a:pPr marL="446088" indent="0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tabLst/>
            </a:pPr>
            <a:r>
              <a:rPr lang="en-US" sz="2800" dirty="0" smtClean="0"/>
              <a:t>Deposit accounts have no interest if their balance is positive and less than 1000.</a:t>
            </a:r>
          </a:p>
          <a:p>
            <a:pPr marL="446088" indent="0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tabLst/>
            </a:pPr>
            <a:r>
              <a:rPr lang="en-US" sz="2800" dirty="0" smtClean="0"/>
              <a:t>Mortgage accounts have ½ interest for the first 12 months for companies and no interest for the first 6 months for individuals.</a:t>
            </a:r>
          </a:p>
          <a:p>
            <a:pPr marL="446088" lvl="1" indent="0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dirty="0"/>
              <a:t>Your task is to write a program to model the bank system by classes and interfaces. You should identify the classes, interfaces, base classes and abstract actions and implement </a:t>
            </a:r>
            <a:r>
              <a:rPr lang="en-US" sz="2800" dirty="0" smtClean="0"/>
              <a:t>the calculation </a:t>
            </a:r>
            <a:r>
              <a:rPr lang="en-US" sz="2800" dirty="0"/>
              <a:t>of the interest </a:t>
            </a:r>
            <a:r>
              <a:rPr lang="en-US" sz="2800" dirty="0" smtClean="0"/>
              <a:t>functionality through overridden methods.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2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686800" cy="5638800"/>
          </a:xfrm>
        </p:spPr>
        <p:txBody>
          <a:bodyPr/>
          <a:lstStyle/>
          <a:p>
            <a:pPr marL="444500" indent="-444500">
              <a:lnSpc>
                <a:spcPct val="100000"/>
              </a:lnSpc>
              <a:buFont typeface="+mj-lt"/>
              <a:buAutoNum type="arabicPeriod" startAt="3"/>
              <a:tabLst/>
            </a:pPr>
            <a:r>
              <a:rPr lang="en-US" sz="2800" dirty="0" smtClean="0"/>
              <a:t>Define a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InvalidRangeException&lt;T&gt;</a:t>
            </a:r>
            <a:r>
              <a:rPr lang="en-US" sz="2800" dirty="0" smtClean="0"/>
              <a:t> that holds information about an error condition related to invalid range. It should hold error message and a range definition [start … end].</a:t>
            </a:r>
          </a:p>
          <a:p>
            <a:pPr marL="450850" indent="0">
              <a:lnSpc>
                <a:spcPct val="100000"/>
              </a:lnSpc>
              <a:buNone/>
              <a:tabLst/>
            </a:pPr>
            <a:r>
              <a:rPr lang="en-US" sz="2800" dirty="0" smtClean="0"/>
              <a:t>Write a sample application that demonstrates the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InvalidRangeException&lt;int&gt;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800" dirty="0" smtClean="0"/>
              <a:t>and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InvalidRangeException&lt;DateTime&gt;</a:t>
            </a:r>
            <a:r>
              <a:rPr lang="en-US" sz="2800" noProof="1"/>
              <a:t> </a:t>
            </a:r>
            <a:r>
              <a:rPr lang="en-US" sz="2800" noProof="1" smtClean="0"/>
              <a:t>by entering numbers in the range [1..100] and dates in the range [1.1.1980 … 31.12.2013].</a:t>
            </a:r>
            <a:endParaRPr lang="en-US" sz="2800" dirty="0" smtClean="0"/>
          </a:p>
          <a:p>
            <a:pPr marL="0" indent="0">
              <a:lnSpc>
                <a:spcPct val="100000"/>
              </a:lnSpc>
              <a:buNone/>
              <a:tabLst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59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3329</TotalTime>
  <Words>312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Cambria</vt:lpstr>
      <vt:lpstr>Consolas</vt:lpstr>
      <vt:lpstr>Corbel</vt:lpstr>
      <vt:lpstr>Wingdings 2</vt:lpstr>
      <vt:lpstr>Telerik Academy</vt:lpstr>
      <vt:lpstr>Exercises</vt:lpstr>
      <vt:lpstr>Exercises (2)</vt:lpstr>
      <vt:lpstr>Exercises (3)</vt:lpstr>
      <vt:lpstr>Exercises (4)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Defining Classes</dc:title>
  <dc:subject>Telerik Software Academy</dc:subject>
  <dc:creator>Svetlin Nakov</dc:creator>
  <cp:keywords>C#, course, telerik software academy, free courses for developers, OOP, object-oriented programming</cp:keywords>
  <cp:lastModifiedBy>delyan.nikolov.1992@gmail.com</cp:lastModifiedBy>
  <cp:revision>567</cp:revision>
  <dcterms:created xsi:type="dcterms:W3CDTF">2007-12-08T16:03:35Z</dcterms:created>
  <dcterms:modified xsi:type="dcterms:W3CDTF">2014-08-08T20:49:29Z</dcterms:modified>
  <cp:category>software engineering</cp:category>
</cp:coreProperties>
</file>