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2" r:id="rId2"/>
    <p:sldId id="31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193-59BD-4974-87DD-0C854972563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D47B-C900-478D-98D3-073FCF91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4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5320"/>
            <a:ext cx="8686800" cy="52378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Develop a REST API for a </a:t>
            </a:r>
            <a:r>
              <a:rPr lang="en-US" sz="2800" dirty="0" err="1" smtClean="0"/>
              <a:t>BugLogger</a:t>
            </a:r>
            <a:r>
              <a:rPr lang="en-US" sz="2800" dirty="0" smtClean="0"/>
              <a:t> app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Bugs have status: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f</a:t>
            </a:r>
            <a:r>
              <a:rPr lang="en-US" sz="2200" dirty="0" smtClean="0"/>
              <a:t>ixed, assigned, for-testing, pending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Bugs have text and </a:t>
            </a:r>
            <a:r>
              <a:rPr lang="en-US" sz="2400" dirty="0" err="1" smtClean="0"/>
              <a:t>logDate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Newly added bugs always have status "pending"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Bugs can be queried – get all bugs, get bugs after a date, get only pending bugs, etc…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Develop a database in MS SQL Server that keeps the data of the bugs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Create repositories to work with the bugs database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520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5320"/>
            <a:ext cx="8686800" cy="5282214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3"/>
            </a:pPr>
            <a:r>
              <a:rPr lang="en-US" sz="2600" dirty="0" smtClean="0"/>
              <a:t>Provide a REST API to work with the bugs</a:t>
            </a:r>
          </a:p>
          <a:p>
            <a:pPr marL="862013" lvl="1" indent="-514350">
              <a:lnSpc>
                <a:spcPct val="90000"/>
              </a:lnSpc>
            </a:pPr>
            <a:r>
              <a:rPr lang="en-US" sz="2400" dirty="0" smtClean="0"/>
              <a:t>Using WebAPI</a:t>
            </a:r>
          </a:p>
          <a:p>
            <a:pPr marL="862013" lvl="1" indent="-514350">
              <a:lnSpc>
                <a:spcPct val="90000"/>
              </a:lnSpc>
            </a:pPr>
            <a:r>
              <a:rPr lang="en-US" sz="2400" dirty="0" smtClean="0"/>
              <a:t>Provide the following actions:</a:t>
            </a:r>
          </a:p>
          <a:p>
            <a:pPr marL="1154113" lvl="2" indent="-514350">
              <a:lnSpc>
                <a:spcPct val="90000"/>
              </a:lnSpc>
            </a:pPr>
            <a:r>
              <a:rPr lang="en-US" sz="2200" dirty="0" smtClean="0"/>
              <a:t>Log new bug</a:t>
            </a:r>
          </a:p>
          <a:p>
            <a:pPr marL="1154113" lvl="2" indent="-514350">
              <a:lnSpc>
                <a:spcPct val="90000"/>
              </a:lnSpc>
            </a:pPr>
            <a:r>
              <a:rPr lang="en-US" sz="2200" dirty="0" smtClean="0"/>
              <a:t>Get all bugs</a:t>
            </a:r>
          </a:p>
          <a:p>
            <a:pPr marL="1154113" lvl="2" indent="-514350">
              <a:lnSpc>
                <a:spcPct val="90000"/>
              </a:lnSpc>
            </a:pPr>
            <a:r>
              <a:rPr lang="en-US" sz="2200" dirty="0" smtClean="0"/>
              <a:t>Get bugs after a specific date: </a:t>
            </a:r>
          </a:p>
          <a:p>
            <a:pPr marL="1154113" lvl="2" indent="-514350">
              <a:lnSpc>
                <a:spcPct val="90000"/>
              </a:lnSpc>
            </a:pPr>
            <a:r>
              <a:rPr lang="en-US" sz="2200" dirty="0" smtClean="0"/>
              <a:t>Get bugs by status</a:t>
            </a:r>
          </a:p>
          <a:p>
            <a:pPr marL="1154113" lvl="2" indent="-514350">
              <a:lnSpc>
                <a:spcPct val="90000"/>
              </a:lnSpc>
            </a:pPr>
            <a:r>
              <a:rPr lang="en-US" sz="2200" dirty="0" smtClean="0"/>
              <a:t>Change bug status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4"/>
            </a:pPr>
            <a:r>
              <a:rPr lang="en-US" sz="2400" dirty="0"/>
              <a:t>Write unit tests to test the </a:t>
            </a:r>
            <a:r>
              <a:rPr lang="en-US" sz="2400" dirty="0" err="1"/>
              <a:t>BugLogger</a:t>
            </a:r>
            <a:endParaRPr lang="en-US" sz="2400" dirty="0"/>
          </a:p>
          <a:p>
            <a:pPr marL="862013" lvl="1" indent="-514350">
              <a:lnSpc>
                <a:spcPct val="90000"/>
              </a:lnSpc>
            </a:pPr>
            <a:r>
              <a:rPr lang="en-US" sz="2200" dirty="0"/>
              <a:t>Use a mocking framework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4"/>
            </a:pPr>
            <a:r>
              <a:rPr lang="en-US" sz="2400" dirty="0"/>
              <a:t>Write integration tests to test the </a:t>
            </a:r>
            <a:r>
              <a:rPr lang="en-US" sz="2400" dirty="0" err="1" smtClean="0"/>
              <a:t>BugLogger</a:t>
            </a:r>
            <a:endParaRPr lang="en-US" sz="28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221595" y="2523360"/>
            <a:ext cx="225692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POST …/bugs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221595" y="3043612"/>
            <a:ext cx="225692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GET …/bugs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291570" y="3425740"/>
            <a:ext cx="349732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GET …/</a:t>
            </a:r>
            <a:r>
              <a:rPr lang="en-US" dirty="0" err="1" smtClean="0"/>
              <a:t>bugs?date</a:t>
            </a:r>
            <a:r>
              <a:rPr lang="en-US" dirty="0" smtClean="0"/>
              <a:t>=22-06-2014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898773" y="3873348"/>
            <a:ext cx="3141458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GET …/</a:t>
            </a:r>
            <a:r>
              <a:rPr lang="en-US" dirty="0" err="1" smtClean="0"/>
              <a:t>bugs?type</a:t>
            </a:r>
            <a:r>
              <a:rPr lang="en-US" dirty="0" smtClean="0"/>
              <a:t>=pending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925406" y="4350732"/>
            <a:ext cx="31148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PUT …/bugs/{id}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1748</TotalTime>
  <Words>154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Doncho Minkov</dc:creator>
  <cp:lastModifiedBy>delyan.nikolov.1992@gmail.com</cp:lastModifiedBy>
  <cp:revision>128</cp:revision>
  <dcterms:created xsi:type="dcterms:W3CDTF">2014-09-04T14:03:28Z</dcterms:created>
  <dcterms:modified xsi:type="dcterms:W3CDTF">2014-11-16T13:18:50Z</dcterms:modified>
</cp:coreProperties>
</file>