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96" r:id="rId2"/>
    <p:sldId id="297" r:id="rId3"/>
    <p:sldId id="29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7FCE-7AED-4F70-92FB-0B6713A91856}" type="datetimeFigureOut">
              <a:rPr lang="en-US" smtClean="0"/>
              <a:t>08/09/2014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CA78-44E3-458A-BA86-814CEFF6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5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5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552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325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511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headings, </a:t>
            </a:r>
            <a:r>
              <a:rPr lang="en-US" sz="2800" dirty="0" err="1" smtClean="0"/>
              <a:t>divs</a:t>
            </a:r>
            <a:r>
              <a:rPr lang="en-US" sz="2800" dirty="0" smtClean="0"/>
              <a:t>, paragraphs and </a:t>
            </a:r>
            <a:r>
              <a:rPr lang="en-US" sz="2800" dirty="0" err="1" smtClean="0"/>
              <a:t>ul</a:t>
            </a:r>
            <a:endParaRPr lang="en-US" sz="2800" dirty="0" smtClean="0"/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4" y="2291007"/>
            <a:ext cx="7986452" cy="3962743"/>
          </a:xfrm>
          <a:prstGeom prst="roundRect">
            <a:avLst>
              <a:gd name="adj" fmla="val 1433"/>
            </a:avLst>
          </a:prstGeom>
        </p:spPr>
      </p:pic>
    </p:spTree>
    <p:extLst>
      <p:ext uri="{BB962C8B-B14F-4D97-AF65-F5344CB8AC3E}">
        <p14:creationId xmlns:p14="http://schemas.microsoft.com/office/powerpoint/2010/main" val="4164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71517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</a:t>
            </a:r>
            <a:br>
              <a:rPr lang="en-US" sz="2800" dirty="0" smtClean="0"/>
            </a:br>
            <a:r>
              <a:rPr lang="en-US" sz="2800" dirty="0" smtClean="0"/>
              <a:t>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9612" y="1488072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294264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home.html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914" y="4017362"/>
            <a:ext cx="3596840" cy="2535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84" y="4017362"/>
            <a:ext cx="3596839" cy="2535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914" y="1324560"/>
            <a:ext cx="3592077" cy="25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293</TotalTime>
  <Words>62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 theme</vt:lpstr>
      <vt:lpstr>Exercises</vt:lpstr>
      <vt:lpstr>Exercises (2)</vt:lpstr>
      <vt:lpstr>Exercises (3)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Doncho Minkov</dc:creator>
  <cp:lastModifiedBy>delyan.nikolov.1992@gmail.com</cp:lastModifiedBy>
  <cp:revision>23</cp:revision>
  <dcterms:created xsi:type="dcterms:W3CDTF">2014-03-13T07:54:00Z</dcterms:created>
  <dcterms:modified xsi:type="dcterms:W3CDTF">2014-08-09T12:19:35Z</dcterms:modified>
</cp:coreProperties>
</file>