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83" r:id="rId2"/>
    <p:sldId id="28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22AE0-4802-4F17-A9BA-C7E693B8AF77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C4BE-EC8E-4B7A-96D7-C39D5465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0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3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(3)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Doncho Minkov</dc:creator>
  <cp:lastModifiedBy>delyan.nikolov.1992@gmail.com</cp:lastModifiedBy>
  <cp:revision>5</cp:revision>
  <dcterms:created xsi:type="dcterms:W3CDTF">2014-03-13T08:54:55Z</dcterms:created>
  <dcterms:modified xsi:type="dcterms:W3CDTF">2014-08-09T12:19:52Z</dcterms:modified>
</cp:coreProperties>
</file>