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4" r:id="rId2"/>
    <p:sldId id="285" r:id="rId3"/>
    <p:sldId id="287" r:id="rId4"/>
    <p:sldId id="28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3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B9266-E72E-42D6-A7CD-F7CE28F1C27C}" type="datetimeFigureOut">
              <a:rPr lang="en-US" smtClean="0"/>
              <a:t>08/09/2014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B416C-4EBA-4795-B990-03834F85F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9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036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3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77FF49F-7EF4-4016-BAF1-59D99688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40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78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01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Homework</a:t>
            </a:r>
            <a:endParaRPr lang="bg-BG" dirty="0" smtClean="0"/>
          </a:p>
        </p:txBody>
      </p:sp>
      <p:sp>
        <p:nvSpPr>
          <p:cNvPr id="974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66800"/>
            <a:ext cx="3714750" cy="54578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 smtClean="0"/>
              <a:t>Create a Web form that looks like this sample:</a:t>
            </a:r>
          </a:p>
          <a:p>
            <a:pPr marL="363538" indent="-363538">
              <a:buFontTx/>
              <a:buAutoNum type="arabicPeriod"/>
              <a:defRPr/>
            </a:pPr>
            <a:endParaRPr lang="bg-BG" sz="2800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37892" name="Picture 5" descr="sample-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772" y="1219200"/>
            <a:ext cx="3776228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10882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838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 smtClean="0"/>
              <a:t>Create the following using tables and forms: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93" y1="2792" x2="97461" y2="97731"/>
                        <a14:foregroundMark x1="92102" y1="94241" x2="1551" y2="94939"/>
                        <a14:foregroundMark x1="19041" y1="93019" x2="23272" y2="75044"/>
                        <a14:foregroundMark x1="9168" y1="2269" x2="98166" y2="14660"/>
                        <a14:foregroundMark x1="96333" y1="3490" x2="96333" y2="3490"/>
                        <a14:foregroundMark x1="97179" y1="3665" x2="88152" y2="1571"/>
                        <a14:foregroundMark x1="67137" y1="3665" x2="92525" y2="8901"/>
                        <a14:foregroundMark x1="4090" y1="2443" x2="9591" y2="24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03400" y="1812280"/>
            <a:ext cx="5892800" cy="476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79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1447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3"/>
            </a:pPr>
            <a:r>
              <a:rPr lang="en-US" sz="2800" dirty="0" smtClean="0"/>
              <a:t>Create the following HTML Page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Hint: Use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Fieldsets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600" dirty="0" smtClean="0"/>
              <a:t>and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Nested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146" name="Picture 2" descr="C:\Telerik Academy\Web Design\1. Web Design with HTML 5 and CSS 3\Lectures\3. HTML 5 Tables, Forms and Frames\Homework\Lapto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53200" cy="4765963"/>
          </a:xfrm>
          <a:prstGeom prst="roundRect">
            <a:avLst>
              <a:gd name="adj" fmla="val 235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sz="2800" dirty="0" smtClean="0"/>
              <a:t>*Construct the following Grid component: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Try to make a HTML page, that looks just like the example</a:t>
            </a:r>
          </a:p>
          <a:p>
            <a:pPr lvl="1">
              <a:lnSpc>
                <a:spcPct val="100000"/>
              </a:lnSpc>
            </a:pPr>
            <a:r>
              <a:rPr lang="en-US" sz="2600" dirty="0" smtClean="0"/>
              <a:t>CSS </a:t>
            </a:r>
            <a:r>
              <a:rPr lang="en-US" sz="2600" smtClean="0"/>
              <a:t>is required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 descr="C:\Telerik Academy\Web Design\1. Web Design with HTML 5 and CSS 3\Lectures\3. HTML 5 Tables, Forms and Frames\Homework\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1285875"/>
            <a:ext cx="8382000" cy="3743325"/>
          </a:xfrm>
          <a:prstGeom prst="roundRect">
            <a:avLst>
              <a:gd name="adj" fmla="val 207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51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11</TotalTime>
  <Words>70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Consolas</vt:lpstr>
      <vt:lpstr>Corbel</vt:lpstr>
      <vt:lpstr>Wingdings 2</vt:lpstr>
      <vt:lpstr>Telerik Academy theme</vt:lpstr>
      <vt:lpstr>Homework</vt:lpstr>
      <vt:lpstr>Homework (2)</vt:lpstr>
      <vt:lpstr>Homework (3)</vt:lpstr>
      <vt:lpstr>Homework (4)</vt:lpstr>
    </vt:vector>
  </TitlesOfParts>
  <Company>Telerik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and Frames</dc:title>
  <dc:creator>Doncho Minkov</dc:creator>
  <cp:lastModifiedBy>delyan.nikolov.1992@gmail.com</cp:lastModifiedBy>
  <cp:revision>9</cp:revision>
  <dcterms:created xsi:type="dcterms:W3CDTF">2014-03-14T07:43:41Z</dcterms:created>
  <dcterms:modified xsi:type="dcterms:W3CDTF">2014-08-09T12:20:13Z</dcterms:modified>
</cp:coreProperties>
</file>