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50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13D777-AF0D-480E-B7AB-39A1287A0933}" type="datetimeFigureOut">
              <a:rPr lang="en-US" smtClean="0"/>
              <a:t>06/22/2014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59703B-AA44-40DB-97B6-078D4453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DDA Academy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340100"/>
            <a:ext cx="8689976" cy="1371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team </a:t>
            </a:r>
            <a:r>
              <a:rPr lang="en-US" sz="5400" dirty="0" err="1" smtClean="0"/>
              <a:t>dda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4567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TEAM MEMBERS:</a:t>
            </a:r>
            <a:endParaRPr lang="en-US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3" y="2788146"/>
            <a:ext cx="1714739" cy="1714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83" y="2791194"/>
            <a:ext cx="17145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34" y="2790954"/>
            <a:ext cx="1714739" cy="1714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3775" y="4658092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DELYAN NIKOLOV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0611" y="4658092"/>
            <a:ext cx="21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DOBROMIR IVANOV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4613" y="4655283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ALEKSANDAR DIMITROV</a:t>
            </a:r>
          </a:p>
        </p:txBody>
      </p:sp>
    </p:spTree>
    <p:extLst>
      <p:ext uri="{BB962C8B-B14F-4D97-AF65-F5344CB8AC3E}">
        <p14:creationId xmlns:p14="http://schemas.microsoft.com/office/powerpoint/2010/main" val="238275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DDA 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EDUCATIONAL GAME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007726" cy="3995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The problem ?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Learning is boring!</a:t>
            </a: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 dirty="0" smtClean="0"/>
              <a:t>Solution: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Learn by play!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87" y="2367092"/>
            <a:ext cx="4619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6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DDA ACADEMY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EDUCATIONAL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30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Market Target</a:t>
            </a:r>
            <a:r>
              <a:rPr lang="en-US" sz="4000" b="1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children in elementary and middle school</a:t>
            </a:r>
          </a:p>
          <a:p>
            <a:pPr marL="0" indent="0">
              <a:buNone/>
            </a:pPr>
            <a:r>
              <a:rPr lang="en-US" sz="3600" b="1" dirty="0" smtClean="0"/>
              <a:t>The main idea of the game: </a:t>
            </a:r>
          </a:p>
          <a:p>
            <a:pPr marL="0" indent="0">
              <a:buNone/>
            </a:pPr>
            <a:r>
              <a:rPr lang="en-US" dirty="0" smtClean="0"/>
              <a:t>The player explores fictional world and answers various questions as he encounters different </a:t>
            </a:r>
            <a:r>
              <a:rPr lang="en-US" dirty="0" err="1" smtClean="0"/>
              <a:t>npcs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600" b="1" dirty="0" smtClean="0"/>
              <a:t>Extend the game: </a:t>
            </a:r>
          </a:p>
          <a:p>
            <a:pPr marL="0" indent="0">
              <a:buNone/>
            </a:pPr>
            <a:r>
              <a:rPr lang="en-US" dirty="0" smtClean="0"/>
              <a:t>character visual progress. Adding other RPG elements like – item collection – enemy fighting and other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92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28</TotalTime>
  <Words>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DDA Academy</vt:lpstr>
      <vt:lpstr>THE TEAM MEMBERS:</vt:lpstr>
      <vt:lpstr>DDA ACADEMY EDUCATIONAL GAME</vt:lpstr>
      <vt:lpstr>DDA ACADEMY EDUCATIONAL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DDA Academy</dc:title>
  <dc:creator>delyan.nikolov.1992@gmail.com</dc:creator>
  <cp:lastModifiedBy>delyan.nikolov.1992@gmail.com</cp:lastModifiedBy>
  <cp:revision>6</cp:revision>
  <dcterms:created xsi:type="dcterms:W3CDTF">2014-06-22T10:13:35Z</dcterms:created>
  <dcterms:modified xsi:type="dcterms:W3CDTF">2014-06-22T10:42:02Z</dcterms:modified>
</cp:coreProperties>
</file>