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22" r:id="rId2"/>
    <p:sldId id="323" r:id="rId3"/>
    <p:sldId id="324" r:id="rId4"/>
    <p:sldId id="3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DOM element to parent element given by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count for some selector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nodes.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nodes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 smtClean="0"/>
              <a:t>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4617</TotalTime>
  <Words>348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1189</cp:revision>
  <dcterms:created xsi:type="dcterms:W3CDTF">2013-04-04T07:35:06Z</dcterms:created>
  <dcterms:modified xsi:type="dcterms:W3CDTF">2014-08-09T17:01:55Z</dcterms:modified>
</cp:coreProperties>
</file>