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drawing shapes using Canvas. Implement the following shapes:</a:t>
            </a:r>
          </a:p>
          <a:p>
            <a:pPr marL="804863" lvl="1" indent="-457200"/>
            <a:r>
              <a:rPr lang="en-US" sz="2600" dirty="0" err="1" smtClean="0"/>
              <a:t>Rect</a:t>
            </a:r>
            <a:r>
              <a:rPr lang="en-US" sz="2600" dirty="0" smtClean="0"/>
              <a:t>, by given position (X, Y) and size (Width, Height)</a:t>
            </a:r>
          </a:p>
          <a:p>
            <a:pPr marL="804863" lvl="1" indent="-457200"/>
            <a:r>
              <a:rPr lang="en-US" sz="2600" dirty="0" smtClean="0"/>
              <a:t>Circle, by given center position (X, Y) and radius (R)</a:t>
            </a:r>
          </a:p>
          <a:p>
            <a:pPr marL="804863" lvl="1" indent="-457200"/>
            <a:r>
              <a:rPr lang="en-US" sz="2600" dirty="0" smtClean="0"/>
              <a:t>Line, by given from (X1, Y1) and to (X2, Y2</a:t>
            </a:r>
            <a:r>
              <a:rPr lang="en-US" sz="2600" smtClean="0"/>
              <a:t>) positions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091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1837</TotalTime>
  <Words>66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delyan.nikolov.1992@gmail.com</cp:lastModifiedBy>
  <cp:revision>780</cp:revision>
  <dcterms:created xsi:type="dcterms:W3CDTF">2013-04-02T06:47:44Z</dcterms:created>
  <dcterms:modified xsi:type="dcterms:W3CDTF">2014-08-09T17:02:35Z</dcterms:modified>
</cp:coreProperties>
</file>