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7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454CF-8F80-40BB-95A8-2FE61EFD4042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2FA8-044F-4FAD-B4E5-CDA232E7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* Create a class hierarchy by your choice with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</a:t>
            </a:r>
            <a:r>
              <a:rPr lang="en-US" sz="2800" dirty="0"/>
              <a:t>c</a:t>
            </a:r>
            <a:r>
              <a:rPr lang="en-US" sz="2800" dirty="0" smtClean="0"/>
              <a:t>onsisting of the following:</a:t>
            </a:r>
          </a:p>
          <a:p>
            <a:pPr marL="752476" lvl="1" indent="-404813"/>
            <a:r>
              <a:rPr lang="en-US" sz="2400" dirty="0" smtClean="0"/>
              <a:t>At least 2 modules</a:t>
            </a:r>
          </a:p>
          <a:p>
            <a:pPr marL="752476" lvl="1" indent="-404813"/>
            <a:r>
              <a:rPr lang="en-US" sz="2400" dirty="0" smtClean="0"/>
              <a:t>At least 3 interfaces</a:t>
            </a:r>
          </a:p>
          <a:p>
            <a:pPr marL="752476" lvl="1" indent="-404813"/>
            <a:r>
              <a:rPr lang="en-US" sz="2400" dirty="0" smtClean="0"/>
              <a:t>At least 6 classes</a:t>
            </a:r>
          </a:p>
          <a:p>
            <a:pPr marL="752476" lvl="1" indent="-404813"/>
            <a:r>
              <a:rPr lang="en-US" sz="2400" dirty="0" smtClean="0"/>
              <a:t>At least 2 uses of inheritance</a:t>
            </a:r>
          </a:p>
          <a:p>
            <a:pPr marL="752476" lvl="1" indent="-404813"/>
            <a:r>
              <a:rPr lang="en-US" sz="2400" dirty="0" smtClean="0"/>
              <a:t>At least 12 methods</a:t>
            </a:r>
          </a:p>
          <a:p>
            <a:pPr marL="752476" lvl="1" indent="-404813"/>
            <a:r>
              <a:rPr lang="en-US" sz="2400" dirty="0" smtClean="0"/>
              <a:t>At least one generic use</a:t>
            </a:r>
          </a:p>
          <a:p>
            <a:pPr marL="752476" lvl="1" indent="-404813"/>
            <a:r>
              <a:rPr lang="en-US" sz="2400" dirty="0" smtClean="0"/>
              <a:t>At least one static use</a:t>
            </a:r>
          </a:p>
          <a:p>
            <a:pPr marL="752476" lvl="1" indent="-404813"/>
            <a:r>
              <a:rPr lang="en-US" sz="2400" dirty="0" smtClean="0"/>
              <a:t>Everything </a:t>
            </a:r>
            <a:r>
              <a:rPr lang="en-US" sz="2400" dirty="0"/>
              <a:t>should be strongly typed</a:t>
            </a:r>
          </a:p>
          <a:p>
            <a:pPr marL="347663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171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7074</TotalTime>
  <Words>53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1192</cp:revision>
  <dcterms:created xsi:type="dcterms:W3CDTF">2013-08-20T09:14:50Z</dcterms:created>
  <dcterms:modified xsi:type="dcterms:W3CDTF">2014-08-09T17:02:55Z</dcterms:modified>
</cp:coreProperties>
</file>