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96" r:id="rId2"/>
    <p:sldId id="29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841CB-FB3E-44F4-9D38-03F0E1015AAE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9042-A6AA-48B9-ABC0-8FB3D927C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7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34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7213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4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8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0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4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E3B6C0-CAE8-498D-AD9A-4AE0378AF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60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8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2" y="1495158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20" y="940069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2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11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9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8" y="1979505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6" y="3272340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9" y="5396303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5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7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31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1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4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4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3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9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</a:t>
            </a:r>
            <a:r>
              <a:rPr lang="en-US" sz="2800" dirty="0" smtClean="0"/>
              <a:t>checks for </a:t>
            </a:r>
            <a:r>
              <a:rPr lang="en-US" sz="2800" dirty="0"/>
              <a:t>given integer </a:t>
            </a:r>
            <a:r>
              <a:rPr lang="en-US" sz="2800" dirty="0" smtClean="0"/>
              <a:t>if </a:t>
            </a:r>
            <a:r>
              <a:rPr lang="en-US" sz="2800" dirty="0"/>
              <a:t>it can be divided (without remainder) by 7 and </a:t>
            </a:r>
            <a:r>
              <a:rPr lang="en-US" sz="2800" dirty="0" smtClean="0"/>
              <a:t>5 in the same time.</a:t>
            </a:r>
            <a:endParaRPr lang="en-US" sz="2800" dirty="0"/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</a:t>
            </a:r>
            <a:r>
              <a:rPr lang="en-US" sz="2800" dirty="0" smtClean="0"/>
              <a:t>if </a:t>
            </a:r>
            <a:r>
              <a:rPr lang="en-US" sz="2800" dirty="0"/>
              <a:t>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 smtClean="0"/>
              <a:t>. E. g.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 smtClean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</a:t>
            </a:r>
            <a:r>
              <a:rPr lang="en-US" sz="2800" dirty="0" smtClean="0"/>
              <a:t>(counting from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) of </a:t>
            </a:r>
            <a:r>
              <a:rPr lang="en-US" sz="2800" dirty="0"/>
              <a:t>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 smtClean="0"/>
              <a:t>Write an expression that checks if given print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 smtClean="0"/>
              <a:t>, 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 smtClean="0"/>
              <a:t>) is within a circle K(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 smtClean="0"/>
              <a:t>Write </a:t>
            </a:r>
            <a:r>
              <a:rPr lang="en-US" sz="2800" dirty="0"/>
              <a:t>an expression that checks </a:t>
            </a:r>
            <a:r>
              <a:rPr lang="en-US" sz="2800" dirty="0" smtClean="0"/>
              <a:t>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</a:t>
            </a:r>
            <a:r>
              <a:rPr lang="en-US" sz="2800" dirty="0" smtClean="0"/>
              <a:t>is prime. E.g.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 smtClean="0"/>
              <a:t> is prime.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</a:t>
            </a:r>
            <a:r>
              <a:rPr lang="en-US" sz="2800" dirty="0" smtClean="0"/>
              <a:t>area by given sides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</a:t>
            </a:r>
            <a:r>
              <a:rPr lang="en-US" sz="2800" dirty="0" smtClean="0"/>
              <a:t>and height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</a:t>
            </a:r>
            <a:r>
              <a:rPr lang="en-US" sz="2800" dirty="0" smtClean="0"/>
              <a:t>point (x</a:t>
            </a:r>
            <a:r>
              <a:rPr lang="en-US" sz="2800" dirty="0"/>
              <a:t>, y) if it is within </a:t>
            </a:r>
            <a:r>
              <a:rPr lang="en-US" sz="2800" dirty="0" smtClean="0"/>
              <a:t>the </a:t>
            </a:r>
            <a:r>
              <a:rPr lang="en-US" sz="2800" dirty="0"/>
              <a:t>circle K</a:t>
            </a:r>
            <a:r>
              <a:rPr lang="en-US" sz="2800" dirty="0" smtClean="0"/>
              <a:t>( (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),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 smtClean="0"/>
              <a:t>) </a:t>
            </a:r>
            <a:r>
              <a:rPr lang="en-US" sz="2800" dirty="0"/>
              <a:t>and out of the rectangle </a:t>
            </a:r>
            <a:r>
              <a:rPr lang="en-US" sz="2800" dirty="0" smtClean="0"/>
              <a:t>R(top=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 smtClean="0"/>
              <a:t>, left=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 smtClean="0"/>
              <a:t>, width=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 smtClean="0"/>
              <a:t>, height=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76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283</TotalTime>
  <Words>274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Exercises</vt:lpstr>
      <vt:lpstr>Exercises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Doncho Minkov</dc:creator>
  <cp:lastModifiedBy>delyan.nikolov.1992@gmail.com</cp:lastModifiedBy>
  <cp:revision>58</cp:revision>
  <dcterms:created xsi:type="dcterms:W3CDTF">2013-02-21T09:51:06Z</dcterms:created>
  <dcterms:modified xsi:type="dcterms:W3CDTF">2014-08-09T13:04:28Z</dcterms:modified>
</cp:coreProperties>
</file>