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76" d="100"/>
          <a:sy n="76" d="100"/>
        </p:scale>
        <p:origin x="13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'Two hundred seventy three'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'Four hundred'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'Seven hundred and eleven'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8832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517</cp:revision>
  <dcterms:created xsi:type="dcterms:W3CDTF">2007-12-08T16:03:35Z</dcterms:created>
  <dcterms:modified xsi:type="dcterms:W3CDTF">2014-08-09T13:04:45Z</dcterms:modified>
</cp:coreProperties>
</file>