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"/>
  </p:notesMasterIdLst>
  <p:handoutMasterIdLst>
    <p:handoutMasterId r:id="rId4"/>
  </p:handoutMasterIdLst>
  <p:sldIdLst>
    <p:sldId id="401" r:id="rId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5510" autoAdjust="0"/>
  </p:normalViewPr>
  <p:slideViewPr>
    <p:cSldViewPr>
      <p:cViewPr varScale="1">
        <p:scale>
          <a:sx n="72" d="100"/>
          <a:sy n="72" d="100"/>
        </p:scale>
        <p:origin x="12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08/09/2014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0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08/09/2014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9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hyperlink" Target="http://html5course.telerik.com/" TargetMode="External"/><Relationship Id="rId18" Type="http://schemas.openxmlformats.org/officeDocument/2006/relationships/hyperlink" Target="http://www.nakov.com/" TargetMode="External"/><Relationship Id="rId26" Type="http://schemas.openxmlformats.org/officeDocument/2006/relationships/hyperlink" Target="http://www.nikolay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spnet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seocourse.telerik.com/" TargetMode="External"/><Relationship Id="rId17" Type="http://schemas.openxmlformats.org/officeDocument/2006/relationships/hyperlink" Target="http://www.bgcoder.com/" TargetMode="External"/><Relationship Id="rId25" Type="http://schemas.openxmlformats.org/officeDocument/2006/relationships/hyperlink" Target="http://www.minkov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devcourse.telerik.com/" TargetMode="External"/><Relationship Id="rId20" Type="http://schemas.openxmlformats.org/officeDocument/2006/relationships/hyperlink" Target="http://algoacademy.telerik.com/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elerik-kids.com/" TargetMode="External"/><Relationship Id="rId24" Type="http://schemas.openxmlformats.org/officeDocument/2006/relationships/hyperlink" Target="http://www.introprogramming.info/" TargetMode="Externa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mvccourse.telerik.com/" TargetMode="External"/><Relationship Id="rId23" Type="http://schemas.openxmlformats.org/officeDocument/2006/relationships/hyperlink" Target="http://mobiledevcourse.telerik.com/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://kursove-uroci-knigi-obuchenie-programirane-web-design-csharp.info/" TargetMode="External"/><Relationship Id="rId19" Type="http://schemas.openxmlformats.org/officeDocument/2006/relationships/hyperlink" Target="http://codecourse.telerik.com/" TargetMode="Externa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forums.academy.telerik.com/" TargetMode="External"/><Relationship Id="rId14" Type="http://schemas.openxmlformats.org/officeDocument/2006/relationships/hyperlink" Target="http://schoolacademy.telerik.com/" TargetMode="External"/><Relationship Id="rId22" Type="http://schemas.openxmlformats.org/officeDocument/2006/relationships/hyperlink" Target="http://academy.telerik.com/" TargetMode="External"/><Relationship Id="rId27" Type="http://schemas.openxmlformats.org/officeDocument/2006/relationships/hyperlink" Target="http://csharpfundamentals.telerik.com/" TargetMode="Externa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95344" cy="331718"/>
            <a:chOff x="1236228" y="1523999"/>
            <a:chExt cx="4539329" cy="3261410"/>
          </a:xfrm>
          <a:solidFill>
            <a:schemeClr val="bg1"/>
          </a:solidFill>
        </p:grpSpPr>
        <p:sp>
          <p:nvSpPr>
            <p:cNvPr id="10" name="TextBox 9">
              <a:hlinkClick r:id="rId9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0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1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2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3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4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5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212767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6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7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8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9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0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1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3695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2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3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4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246552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 book, безплатна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, книга Java,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5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6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7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54795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prints all the numbers from 1 to </a:t>
            </a:r>
            <a:r>
              <a:rPr lang="en-US" sz="2800" dirty="0" smtClean="0"/>
              <a:t>N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prints all </a:t>
            </a:r>
            <a:r>
              <a:rPr lang="en-US" sz="2800" dirty="0" smtClean="0"/>
              <a:t>the </a:t>
            </a:r>
            <a:r>
              <a:rPr lang="en-US" sz="2800" dirty="0"/>
              <a:t>numbers from 1 to N, that are not divisible by 3 and 7 at the same </a:t>
            </a:r>
            <a:r>
              <a:rPr lang="en-US" sz="2800" dirty="0" smtClean="0"/>
              <a:t>time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</a:t>
            </a:r>
            <a:r>
              <a:rPr lang="en-US" sz="2800" dirty="0" smtClean="0"/>
              <a:t>finds the max and min number from a sequence of numbers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that finds the lexicographically smallest and largest property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navigator</a:t>
            </a:r>
            <a:r>
              <a:rPr lang="en-US" sz="2800" dirty="0" smtClean="0"/>
              <a:t> objects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9280</TotalTime>
  <Words>71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C# Fundamentals Course</dc:subject>
  <dc:creator>Svetlin Nakov</dc:creator>
  <dc:description>C# Programming Fundamentals Course @ Telerik Academy
http://academy.telerik.com</dc:description>
  <cp:lastModifiedBy>delyan.nikolov.1992@gmail.com</cp:lastModifiedBy>
  <cp:revision>925</cp:revision>
  <dcterms:created xsi:type="dcterms:W3CDTF">2007-12-08T16:03:35Z</dcterms:created>
  <dcterms:modified xsi:type="dcterms:W3CDTF">2014-08-09T13:05:03Z</dcterms:modified>
</cp:coreProperties>
</file>