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5"/>
  </p:notesMasterIdLst>
  <p:handoutMasterIdLst>
    <p:handoutMasterId r:id="rId6"/>
  </p:handoutMasterIdLst>
  <p:sldIdLst>
    <p:sldId id="359" r:id="rId2"/>
    <p:sldId id="360" r:id="rId3"/>
    <p:sldId id="361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8FFC8"/>
    <a:srgbClr val="FAF7C8"/>
    <a:srgbClr val="FAF8C8"/>
    <a:srgbClr val="F5FFC2"/>
    <a:srgbClr val="EBFFD2"/>
    <a:srgbClr val="EBFFDC"/>
    <a:srgbClr val="FAF8BE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9" autoAdjust="0"/>
    <p:restoredTop sz="95510" autoAdjust="0"/>
  </p:normalViewPr>
  <p:slideViewPr>
    <p:cSldViewPr>
      <p:cViewPr varScale="1">
        <p:scale>
          <a:sx n="72" d="100"/>
          <a:sy n="72" d="100"/>
        </p:scale>
        <p:origin x="120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08/09/2014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5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08/09/2014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9B8C7-BEA7-47CE-8FD3-B5D9ED2B34A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731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6FAC-D17E-41B6-8065-40EF4B5D499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944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8AE1A-7EAB-46F9-AD70-7530EBCE30F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56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ary_search_algorith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476750" y="4876800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allocates array of 20 integers and initializes each element by its index multiplied by 5. Print the obtained array on the console.</a:t>
            </a:r>
            <a:endParaRPr lang="en-US" sz="2800" noProof="1"/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</a:t>
            </a:r>
            <a:r>
              <a:rPr lang="en-US" sz="2800" dirty="0"/>
              <a:t>that compares two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dirty="0"/>
              <a:t> arrays lexicographically (letter by letter).</a:t>
            </a:r>
          </a:p>
          <a:p>
            <a:pPr marL="450850" indent="-4508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maximal sequence of equal elements in an array</a:t>
            </a:r>
            <a:r>
              <a:rPr lang="en-US" sz="2800" dirty="0" smtClean="0"/>
              <a:t>.</a:t>
            </a:r>
          </a:p>
          <a:p>
            <a:pPr marL="450850" indent="-450850">
              <a:lnSpc>
                <a:spcPts val="3600"/>
              </a:lnSpc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{2, 1, 1, 2, 3,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2, 2, 2</a:t>
            </a:r>
            <a:r>
              <a:rPr lang="en-US" sz="2800" dirty="0"/>
              <a:t>, 1} </a:t>
            </a:r>
            <a:r>
              <a:rPr lang="en-US" sz="2800" dirty="0">
                <a:sym typeface="Wingdings" pitchFamily="2" charset="2"/>
              </a:rPr>
              <a:t> {2, 2, 2}.</a:t>
            </a:r>
            <a:endParaRPr lang="en-US" sz="2800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8676" y="6181725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50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099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00425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495800" y="6172200"/>
            <a:ext cx="304800" cy="3810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2050" y="1719942"/>
            <a:ext cx="1085850" cy="4572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02288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Font typeface="+mj-lt"/>
              <a:buAutoNum type="arabicPeriod" startAt="4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finds the maximal increasing </a:t>
            </a:r>
            <a:r>
              <a:rPr lang="en-US" sz="2800" dirty="0" smtClean="0"/>
              <a:t>sequence </a:t>
            </a:r>
            <a:r>
              <a:rPr lang="en-US" sz="2800" dirty="0"/>
              <a:t>in an array. Example: </a:t>
            </a:r>
            <a:br>
              <a:rPr lang="en-US" sz="2800" dirty="0"/>
            </a:br>
            <a:r>
              <a:rPr lang="en-US" sz="2800" dirty="0"/>
              <a:t>{3,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2, 3, 4</a:t>
            </a:r>
            <a:r>
              <a:rPr lang="en-US" sz="2800" dirty="0"/>
              <a:t>, 2, 2, 4} </a:t>
            </a:r>
            <a:r>
              <a:rPr lang="en-US" sz="2800" dirty="0">
                <a:sym typeface="Wingdings" pitchFamily="2" charset="2"/>
              </a:rPr>
              <a:t> {2, 3, 4}.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4"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Sorting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an array means to arrange its elements in increasing order. Write a </a:t>
            </a:r>
            <a:r>
              <a:rPr lang="en-US" sz="2800" dirty="0" smtClean="0">
                <a:sym typeface="Wingdings" pitchFamily="2" charset="2"/>
              </a:rPr>
              <a:t>script to </a:t>
            </a:r>
            <a:r>
              <a:rPr lang="en-US" sz="2800" dirty="0">
                <a:sym typeface="Wingdings" pitchFamily="2" charset="2"/>
              </a:rPr>
              <a:t>sort an array. Use the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selection sort</a:t>
            </a:r>
            <a:r>
              <a:rPr lang="en-US" sz="2800" dirty="0">
                <a:sym typeface="Wingdings" pitchFamily="2" charset="2"/>
              </a:rPr>
              <a:t>" algorithm: Find the smallest element, </a:t>
            </a:r>
            <a:r>
              <a:rPr lang="en-US" sz="2800" dirty="0" smtClean="0">
                <a:sym typeface="Wingdings" pitchFamily="2" charset="2"/>
              </a:rPr>
              <a:t>move it </a:t>
            </a:r>
            <a:r>
              <a:rPr lang="en-US" sz="2800" dirty="0">
                <a:sym typeface="Wingdings" pitchFamily="2" charset="2"/>
              </a:rPr>
              <a:t>at the first position, find the smallest from the rest, move it at </a:t>
            </a:r>
            <a:r>
              <a:rPr lang="en-US" sz="2800" dirty="0" smtClean="0">
                <a:sym typeface="Wingdings" pitchFamily="2" charset="2"/>
              </a:rPr>
              <a:t>the second </a:t>
            </a:r>
            <a:r>
              <a:rPr lang="en-US" sz="2800" dirty="0">
                <a:sym typeface="Wingdings" pitchFamily="2" charset="2"/>
              </a:rPr>
              <a:t>position, etc</a:t>
            </a:r>
            <a:r>
              <a:rPr lang="en-US" sz="2800" dirty="0" smtClean="0">
                <a:sym typeface="Wingdings" pitchFamily="2" charset="2"/>
              </a:rPr>
              <a:t>.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Hint: Use a second array</a:t>
            </a:r>
          </a:p>
          <a:p>
            <a:pPr marL="514350" indent="-514350">
              <a:lnSpc>
                <a:spcPts val="3300"/>
              </a:lnSpc>
              <a:buFont typeface="+mj-lt"/>
              <a:buAutoNum type="arabicPeriod" startAt="6"/>
              <a:tabLst>
                <a:tab pos="447675" algn="l"/>
              </a:tabLst>
            </a:pPr>
            <a:r>
              <a:rPr lang="en-US" sz="2800" dirty="0">
                <a:sym typeface="Wingdings" pitchFamily="2" charset="2"/>
              </a:rPr>
              <a:t>Write a program that finds the most frequent number in an array. Example:</a:t>
            </a:r>
          </a:p>
          <a:p>
            <a:pPr marL="447675" indent="-447675">
              <a:lnSpc>
                <a:spcPts val="3300"/>
              </a:lnSpc>
              <a:buFontTx/>
              <a:buNone/>
              <a:tabLst>
                <a:tab pos="447675" algn="l"/>
              </a:tabLst>
            </a:pPr>
            <a:r>
              <a:rPr lang="en-US" sz="2800" dirty="0"/>
              <a:t>	{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1,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2, 3,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1, 2,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dirty="0"/>
              <a:t>, 9, 3} </a:t>
            </a:r>
            <a:r>
              <a:rPr lang="en-US" sz="2800" dirty="0">
                <a:sym typeface="Wingdings" pitchFamily="2" charset="2"/>
              </a:rPr>
              <a:t> 4 (5 times)</a:t>
            </a:r>
          </a:p>
          <a:p>
            <a:pPr marL="450850" indent="-450850">
              <a:lnSpc>
                <a:spcPct val="90000"/>
              </a:lnSpc>
              <a:spcBef>
                <a:spcPct val="30000"/>
              </a:spcBef>
              <a:buFontTx/>
              <a:buAutoNum type="arabicPeriod" startAt="5"/>
            </a:pPr>
            <a:endParaRPr lang="en-US" sz="2800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marL="514350" indent="-514350">
              <a:lnSpc>
                <a:spcPts val="36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finds the index of given element in a sorted array of integers by 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binary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search</a:t>
            </a:r>
            <a:r>
              <a:rPr lang="en-US" sz="2800" dirty="0"/>
              <a:t> algorithm (find it in Wikipedia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14143</TotalTime>
  <Words>199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C# Fundamentals Course</dc:subject>
  <dc:creator>Svetlin Nakov</dc:creator>
  <dc:description>C# Programming Fundamentals Course @ Telerik Academy
http://academy.telerik.com</dc:description>
  <cp:lastModifiedBy>delyan.nikolov.1992@gmail.com</cp:lastModifiedBy>
  <cp:revision>1214</cp:revision>
  <dcterms:created xsi:type="dcterms:W3CDTF">2007-12-08T16:03:35Z</dcterms:created>
  <dcterms:modified xsi:type="dcterms:W3CDTF">2014-08-09T13:05:23Z</dcterms:modified>
</cp:coreProperties>
</file>