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04" r:id="rId2"/>
    <p:sldId id="30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BE760-0278-42DE-B288-CD0B8C16D222}" type="datetimeFigureOut">
              <a:rPr lang="en-US" smtClean="0"/>
              <a:t>08/09/2014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631B3-D1B9-47C4-B85E-E07D1317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58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FD718C-3D7E-4A6E-9F9D-C61DF3A08425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8198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9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8EEF325-D369-401A-9277-F36FDF815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02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8EEF325-D369-401A-9277-F36FDF815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5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47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62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314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buFontTx/>
              <a:buAutoNum type="arabicPeriod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function </a:t>
            </a:r>
            <a:r>
              <a:rPr lang="en-US" sz="2800" dirty="0"/>
              <a:t>that returns the last digit of </a:t>
            </a:r>
            <a:r>
              <a:rPr lang="en-US" sz="2800" dirty="0" smtClean="0"/>
              <a:t>given integer </a:t>
            </a:r>
            <a:r>
              <a:rPr lang="en-US" sz="2800" dirty="0"/>
              <a:t>as an English word. Examples: 512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smtClean="0">
                <a:sym typeface="Wingdings" pitchFamily="2" charset="2"/>
              </a:rPr>
              <a:t>"two", </a:t>
            </a:r>
            <a:r>
              <a:rPr lang="en-US" sz="2800" dirty="0">
                <a:sym typeface="Wingdings" pitchFamily="2" charset="2"/>
              </a:rPr>
              <a:t>1024  </a:t>
            </a:r>
            <a:r>
              <a:rPr lang="en-US" sz="2800" dirty="0" smtClean="0">
                <a:sym typeface="Wingdings" pitchFamily="2" charset="2"/>
              </a:rPr>
              <a:t>"four", 12309  "nine"</a:t>
            </a:r>
          </a:p>
          <a:p>
            <a:pPr marL="450850" indent="-450850">
              <a:buFontTx/>
              <a:buAutoNum type="arabicPeriod"/>
            </a:pPr>
            <a:r>
              <a:rPr lang="en-US" sz="2800" dirty="0"/>
              <a:t>Write a function that reverses the digits of given decimal number. Example: 256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smtClean="0">
                <a:sym typeface="Wingdings" pitchFamily="2" charset="2"/>
              </a:rPr>
              <a:t>652</a:t>
            </a:r>
          </a:p>
          <a:p>
            <a:pPr marL="450850" indent="-450850">
              <a:buFontTx/>
              <a:buAutoNum type="arabicPeriod"/>
            </a:pPr>
            <a:r>
              <a:rPr lang="en-US" sz="2800" dirty="0" smtClean="0">
                <a:sym typeface="Wingdings" pitchFamily="2" charset="2"/>
              </a:rPr>
              <a:t>Write a function that finds all the occurrences of word in a text</a:t>
            </a:r>
          </a:p>
          <a:p>
            <a:pPr marL="804863" lvl="1" indent="-457200"/>
            <a:r>
              <a:rPr lang="en-US" sz="2600" dirty="0" smtClean="0">
                <a:sym typeface="Wingdings" pitchFamily="2" charset="2"/>
              </a:rPr>
              <a:t>The search can case sensitive or case insensitive</a:t>
            </a:r>
          </a:p>
          <a:p>
            <a:pPr marL="804863" lvl="1" indent="-457200"/>
            <a:r>
              <a:rPr lang="en-US" sz="2600" dirty="0" smtClean="0">
                <a:sym typeface="Wingdings" pitchFamily="2" charset="2"/>
              </a:rPr>
              <a:t>Use function overloading</a:t>
            </a:r>
          </a:p>
          <a:p>
            <a:pPr marL="450850" indent="-450850">
              <a:buFontTx/>
              <a:buAutoNum type="arabicPeriod"/>
            </a:pPr>
            <a:r>
              <a:rPr lang="en-US" sz="2800" dirty="0">
                <a:sym typeface="Wingdings" pitchFamily="2" charset="2"/>
              </a:rPr>
              <a:t>Write a function to count the number of </a:t>
            </a:r>
            <a:r>
              <a:rPr lang="en-US" sz="2800" dirty="0" err="1">
                <a:sym typeface="Wingdings" pitchFamily="2" charset="2"/>
              </a:rPr>
              <a:t>divs</a:t>
            </a:r>
            <a:r>
              <a:rPr lang="en-US" sz="2800" dirty="0">
                <a:sym typeface="Wingdings" pitchFamily="2" charset="2"/>
              </a:rPr>
              <a:t> on the web page</a:t>
            </a:r>
          </a:p>
          <a:p>
            <a:pPr marL="457200" indent="-457200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692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 dirty="0"/>
          </a:p>
        </p:txBody>
      </p:sp>
      <p:sp>
        <p:nvSpPr>
          <p:cNvPr id="566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sz="2800" dirty="0"/>
              <a:t>Write a </a:t>
            </a:r>
            <a:r>
              <a:rPr lang="en-US" sz="2800" dirty="0" smtClean="0"/>
              <a:t>function </a:t>
            </a:r>
            <a:r>
              <a:rPr lang="en-US" sz="2800" dirty="0"/>
              <a:t>that counts how many times given number appears in given array. Write a test </a:t>
            </a:r>
            <a:r>
              <a:rPr lang="en-US" sz="2800" dirty="0" smtClean="0"/>
              <a:t>function to </a:t>
            </a:r>
            <a:r>
              <a:rPr lang="en-US" sz="2800" dirty="0"/>
              <a:t>check if the </a:t>
            </a:r>
            <a:r>
              <a:rPr lang="en-US" sz="2800" dirty="0" smtClean="0"/>
              <a:t>function </a:t>
            </a:r>
            <a:r>
              <a:rPr lang="en-US" sz="2800" dirty="0"/>
              <a:t>is </a:t>
            </a:r>
            <a:r>
              <a:rPr lang="en-US" sz="2800" dirty="0" smtClean="0"/>
              <a:t>working correctly.</a:t>
            </a:r>
            <a:endParaRPr lang="en-US" sz="2800" dirty="0"/>
          </a:p>
          <a:p>
            <a:pPr marL="450850" indent="-450850">
              <a:buFontTx/>
              <a:buAutoNum type="arabicPeriod" startAt="5"/>
            </a:pPr>
            <a:r>
              <a:rPr lang="en-US" sz="2800" dirty="0"/>
              <a:t>Write a </a:t>
            </a:r>
            <a:r>
              <a:rPr lang="en-US" sz="2800" dirty="0" smtClean="0"/>
              <a:t>function </a:t>
            </a:r>
            <a:r>
              <a:rPr lang="en-US" sz="2800" dirty="0"/>
              <a:t>that checks if the element at given position in </a:t>
            </a:r>
            <a:r>
              <a:rPr lang="en-US" sz="2800" dirty="0" smtClean="0"/>
              <a:t>given array </a:t>
            </a:r>
            <a:r>
              <a:rPr lang="en-US" sz="2800" dirty="0"/>
              <a:t>of integers is bigger than its two </a:t>
            </a:r>
            <a:r>
              <a:rPr lang="en-US" sz="2800" dirty="0" smtClean="0"/>
              <a:t>neighbors (when such exist).</a:t>
            </a:r>
            <a:endParaRPr lang="en-US" sz="2800" dirty="0"/>
          </a:p>
          <a:p>
            <a:pPr marL="450850" indent="-450850">
              <a:buFontTx/>
              <a:buAutoNum type="arabicPeriod" startAt="5"/>
            </a:pPr>
            <a:r>
              <a:rPr lang="en-US" sz="2800" dirty="0"/>
              <a:t>Write a </a:t>
            </a:r>
            <a:r>
              <a:rPr lang="en-US" sz="2800" dirty="0" smtClean="0"/>
              <a:t>function </a:t>
            </a:r>
            <a:r>
              <a:rPr lang="en-US" sz="2800" dirty="0"/>
              <a:t>that returns the index of the first element in array that is bigger than its neighbors, or -1, if there’s no such element.</a:t>
            </a:r>
          </a:p>
          <a:p>
            <a:pPr marL="900113" lvl="1" indent="-269875"/>
            <a:r>
              <a:rPr lang="en-US" sz="2600" dirty="0"/>
              <a:t>Use the </a:t>
            </a:r>
            <a:r>
              <a:rPr lang="en-US" sz="2600" dirty="0" smtClean="0"/>
              <a:t>function </a:t>
            </a:r>
            <a:r>
              <a:rPr lang="en-US" sz="2600" dirty="0"/>
              <a:t>from the previous exercise.</a:t>
            </a:r>
            <a:endParaRPr lang="bg-BG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68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1670</TotalTime>
  <Words>216</Words>
  <Application>Microsoft Office PowerPoint</Application>
  <PresentationFormat>On-screen Show (4:3)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Exercises</vt:lpstr>
      <vt:lpstr>Exercises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Doncho Minkov</dc:creator>
  <cp:lastModifiedBy>delyan.nikolov.1992@gmail.com</cp:lastModifiedBy>
  <cp:revision>424</cp:revision>
  <dcterms:created xsi:type="dcterms:W3CDTF">2013-03-08T10:13:24Z</dcterms:created>
  <dcterms:modified xsi:type="dcterms:W3CDTF">2014-08-09T13:05:40Z</dcterms:modified>
</cp:coreProperties>
</file>