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sz="2800" dirty="0" smtClean="0"/>
              <a:t>Write functions for working with shapes in  standard Planar coordinate system</a:t>
            </a:r>
          </a:p>
          <a:p>
            <a:pPr lvl="1"/>
            <a:r>
              <a:rPr lang="en-US" sz="2600" dirty="0" smtClean="0"/>
              <a:t>Points are represented by coordinates P(X, Y)</a:t>
            </a:r>
          </a:p>
          <a:p>
            <a:pPr lvl="1"/>
            <a:r>
              <a:rPr lang="en-US" sz="2600" dirty="0" smtClean="0"/>
              <a:t>Lines are represented by two points, marking their beginning and ending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600" dirty="0"/>
              <a:t>Calculate the distance between two points</a:t>
            </a:r>
          </a:p>
          <a:p>
            <a:pPr lvl="1"/>
            <a:r>
              <a:rPr lang="en-US" sz="2600" dirty="0"/>
              <a:t>Check if three segment lines can form a triangle</a:t>
            </a:r>
          </a:p>
        </p:txBody>
      </p:sp>
    </p:spTree>
    <p:extLst>
      <p:ext uri="{BB962C8B-B14F-4D97-AF65-F5344CB8AC3E}">
        <p14:creationId xmlns:p14="http://schemas.microsoft.com/office/powerpoint/2010/main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2400"/>
              </a:spcBef>
              <a:spcAft>
                <a:spcPts val="300"/>
              </a:spcAft>
            </a:pPr>
            <a:r>
              <a:rPr lang="en-US" sz="2600" dirty="0"/>
              <a:t>Attach it to the </a:t>
            </a:r>
            <a:r>
              <a:rPr lang="en-US" sz="2600"/>
              <a:t>array </a:t>
            </a:r>
            <a:r>
              <a:rPr lang="en-US" sz="2600" smtClean="0"/>
              <a:t>type</a:t>
            </a:r>
            <a:endParaRPr lang="en-US" sz="2600" dirty="0"/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1846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arr = [1,2,1,4,1,3,4,1,111,3,2,1,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  <a:p>
            <a:r>
              <a:rPr lang="en-US" sz="1800" noProof="1" smtClean="0"/>
              <a:t>arr.remove(1); //arr = [2,4,3,4,111,3,2,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7152" y="5878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obj  = …;</a:t>
            </a:r>
          </a:p>
          <a:p>
            <a:r>
              <a:rPr lang="en-US" sz="1800" noProof="1" smtClean="0"/>
              <a:t>var hasProp = hasProperty(obj,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noProof="1" smtClean="0"/>
              <a:t>length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248412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[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Gosho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Petrov</a:t>
            </a:r>
            <a:r>
              <a:rPr lang="en-US" sz="1800" dirty="0"/>
              <a:t>'</a:t>
            </a:r>
            <a:r>
              <a:rPr lang="en-US" sz="1800" noProof="1" smtClean="0"/>
              <a:t>, age: 32 }, 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Bay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Ivan</a:t>
            </a:r>
            <a:r>
              <a:rPr lang="en-US" sz="1800" dirty="0"/>
              <a:t>'</a:t>
            </a:r>
            <a:r>
              <a:rPr lang="en-US" sz="1800" noProof="1" smtClean="0"/>
              <a:t>, age: 81},… 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000" y="573300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{…};</a:t>
            </a:r>
          </a:p>
          <a:p>
            <a:r>
              <a:rPr lang="en-US" sz="1800" noProof="1" smtClean="0"/>
              <a:t>var groupedByFname 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firstname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  <a:p>
            <a:r>
              <a:rPr lang="en-US" sz="1800" noProof="1" smtClean="0"/>
              <a:t>var groupedByAge=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age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639</TotalTime>
  <Words>281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delyan.nikolov.1992@gmail.com</cp:lastModifiedBy>
  <cp:revision>728</cp:revision>
  <dcterms:created xsi:type="dcterms:W3CDTF">2013-03-08T15:31:43Z</dcterms:created>
  <dcterms:modified xsi:type="dcterms:W3CDTF">2014-08-09T13:05:59Z</dcterms:modified>
</cp:coreProperties>
</file>