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76" d="100"/>
          <a:sy n="76" d="100"/>
        </p:scale>
        <p:origin x="11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'http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'www.devbg.org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endParaRPr lang="da-DK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'/forum/index.php'}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{0}!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Peter!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frmt =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{0}, {1}, {0} text {2}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stringFormat(frmt, 1,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 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ul&gt;&lt;li&gt;&lt;strong&gt;Peter&lt;/strong&gt; &lt;span&gt;14&lt;/span&gt;&lt;/li&gt;&lt;li&gt;…&lt;/li&gt;…&lt;/ul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4742</TotalTime>
  <Words>776</Words>
  <Application>Microsoft Office PowerPoint</Application>
  <PresentationFormat>On-screen Show (4:3)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682</cp:revision>
  <dcterms:created xsi:type="dcterms:W3CDTF">2013-03-13T10:52:48Z</dcterms:created>
  <dcterms:modified xsi:type="dcterms:W3CDTF">2014-08-09T13:06:25Z</dcterms:modified>
</cp:coreProperties>
</file>