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C55C-53BF-4081-8CF5-AC38D234AED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656B0-F18A-4AD1-9044-98DEBB51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F8B11E-FFE5-46CB-B9DA-D6EB2B96E06A}" type="datetime1">
              <a:rPr lang="en-US"/>
              <a:pPr/>
              <a:t>11/27/2014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DD287-1BD8-4D2C-90E9-2AA936F4A370}" type="slidenum">
              <a:rPr lang="en-US"/>
              <a:pPr/>
              <a:t>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44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80655" y="2909456"/>
            <a:ext cx="4987635" cy="125614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pic>
        <p:nvPicPr>
          <p:cNvPr id="34" name="Picture 2" descr="http://school.discoveryeducation.com/clipart/images/question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91" y="1309254"/>
            <a:ext cx="2093734" cy="4391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 the simple window with one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</a:t>
            </a:r>
            <a:r>
              <a:rPr lang="en-US" sz="2800" dirty="0" smtClean="0"/>
              <a:t>. Add text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Box.</a:t>
            </a:r>
            <a:r>
              <a:rPr lang="en-US" sz="2800" dirty="0" smtClean="0"/>
              <a:t> If you select some text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 – display the current selection information.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with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</a:t>
            </a:r>
            <a:r>
              <a:rPr lang="en-US" sz="2800" dirty="0" smtClean="0"/>
              <a:t> and a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TextBlock</a:t>
            </a:r>
            <a:r>
              <a:rPr lang="en-US" sz="2800" dirty="0" smtClean="0"/>
              <a:t>. The </a:t>
            </a:r>
            <a:r>
              <a:rPr lang="en-US" sz="2800" dirty="0" err="1" smtClean="0"/>
              <a:t>TextBlock</a:t>
            </a:r>
            <a:r>
              <a:rPr lang="en-US" sz="2800" dirty="0" smtClean="0"/>
              <a:t> should show the number of clicks on the button.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sz="2800" dirty="0" smtClean="0"/>
              <a:t> with various elements added to its Items. For example – add text, ellipse and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567</TotalTime>
  <Words>112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Consolas</vt:lpstr>
      <vt:lpstr>Corbel</vt:lpstr>
      <vt:lpstr>Wingdings 2</vt:lpstr>
      <vt:lpstr>Telerik Academy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delyan.nikolov.1992@gmail.com</cp:lastModifiedBy>
  <cp:revision>150</cp:revision>
  <dcterms:created xsi:type="dcterms:W3CDTF">2013-03-07T17:10:55Z</dcterms:created>
  <dcterms:modified xsi:type="dcterms:W3CDTF">2014-11-27T12:28:06Z</dcterms:modified>
</cp:coreProperties>
</file>