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method that from a given array of students finds all students whose first name is before its last name alphabetically</a:t>
            </a:r>
            <a:r>
              <a:rPr lang="en-US" sz="2800" dirty="0" smtClean="0"/>
              <a:t>. Print the students in descending order by full name. Use Underscore.js</a:t>
            </a: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function that </a:t>
            </a:r>
            <a:r>
              <a:rPr lang="en-US" sz="2800" dirty="0"/>
              <a:t>finds the first name and last name of </a:t>
            </a:r>
            <a:r>
              <a:rPr lang="en-US" sz="2800" dirty="0" smtClean="0"/>
              <a:t>all </a:t>
            </a:r>
            <a:r>
              <a:rPr lang="en-US" sz="2800" dirty="0"/>
              <a:t>students with age between 18 and </a:t>
            </a:r>
            <a:r>
              <a:rPr lang="en-US" sz="2800" dirty="0" smtClean="0"/>
              <a:t>24. </a:t>
            </a:r>
            <a:r>
              <a:rPr lang="en-US" sz="2800" dirty="0"/>
              <a:t>Use </a:t>
            </a:r>
            <a:r>
              <a:rPr lang="en-US" sz="2800" dirty="0" smtClean="0"/>
              <a:t>Underscore.js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students finds the student with highest marks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animals, groups them by species and sorts them by number of legs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6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array of animals, find the total number of legs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Each animal can have 2, 4, 6, 8 or 100 legs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collection of books, find the most popular author (the author with </a:t>
            </a:r>
            <a:r>
              <a:rPr lang="en-US" sz="2800" smtClean="0"/>
              <a:t>the highest number </a:t>
            </a:r>
            <a:r>
              <a:rPr lang="en-US" sz="2800" dirty="0" smtClean="0"/>
              <a:t>of books)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an array of people find the most common first and last name. Use underscore.</a:t>
            </a:r>
            <a:endParaRPr lang="en-US" sz="2800" dirty="0"/>
          </a:p>
          <a:p>
            <a:pPr marL="457200" indent="-457200"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59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720</TotalTime>
  <Words>166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delyan.nikolov.1992@gmail.com</cp:lastModifiedBy>
  <cp:revision>452</cp:revision>
  <dcterms:created xsi:type="dcterms:W3CDTF">2013-08-20T09:14:50Z</dcterms:created>
  <dcterms:modified xsi:type="dcterms:W3CDTF">2014-08-09T17:27:52Z</dcterms:modified>
</cp:coreProperties>
</file>