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2" r:id="rId2"/>
    <p:sldId id="31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37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Develop a REST API for a </a:t>
            </a:r>
            <a:r>
              <a:rPr lang="en-US" sz="2800" dirty="0" err="1" smtClean="0"/>
              <a:t>BugLogger</a:t>
            </a:r>
            <a:r>
              <a:rPr lang="en-US" sz="2800" dirty="0" smtClean="0"/>
              <a:t> app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status: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f</a:t>
            </a:r>
            <a:r>
              <a:rPr lang="en-US" sz="2200" dirty="0" smtClean="0"/>
              <a:t>ixed, assigned, for-testing, pending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text and </a:t>
            </a:r>
            <a:r>
              <a:rPr lang="en-US" sz="2400" dirty="0" err="1" smtClean="0"/>
              <a:t>logDate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Newly added bugs always have status "pending"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can be queried – get all bugs, get bugs after a date, get only pending bugs, etc…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Develop a database in MS SQL Server that keeps the data of the bugs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repositories to work with the bugs database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20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8221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n-US" sz="2600" dirty="0" smtClean="0"/>
              <a:t>Provide a REST API to work with the bugs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Using WebAPI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Provide the following actions: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Log new bug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all bugs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after a specific date: 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by status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Change bug status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unit tests to test the </a:t>
            </a:r>
            <a:r>
              <a:rPr lang="en-US" sz="2400" dirty="0" err="1"/>
              <a:t>BugLogger</a:t>
            </a:r>
            <a:endParaRPr lang="en-US" sz="2400" dirty="0"/>
          </a:p>
          <a:p>
            <a:pPr marL="862013" lvl="1" indent="-514350">
              <a:lnSpc>
                <a:spcPct val="90000"/>
              </a:lnSpc>
            </a:pPr>
            <a:r>
              <a:rPr lang="en-US" sz="2200" dirty="0"/>
              <a:t>Use a mocking framework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integration tests to test the </a:t>
            </a:r>
            <a:r>
              <a:rPr lang="en-US" sz="2400" dirty="0" err="1" smtClean="0"/>
              <a:t>BugLogger</a:t>
            </a:r>
            <a:endParaRPr lang="en-US" sz="2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1595" y="2523360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POST …/bugs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221595" y="3043612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…/bugs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91570" y="3425740"/>
            <a:ext cx="349732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bugs?date</a:t>
            </a:r>
            <a:r>
              <a:rPr lang="en-US" dirty="0" smtClean="0"/>
              <a:t>=22-06-2014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898773" y="3873348"/>
            <a:ext cx="314145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bugs?type</a:t>
            </a:r>
            <a:r>
              <a:rPr lang="en-US" dirty="0" smtClean="0"/>
              <a:t>=pending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25406" y="4350732"/>
            <a:ext cx="31148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PUT …/bugs/{id}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1748</TotalTime>
  <Words>154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delyan.nikolov.1992@gmail.com</cp:lastModifiedBy>
  <cp:revision>128</cp:revision>
  <dcterms:created xsi:type="dcterms:W3CDTF">2014-09-04T14:03:28Z</dcterms:created>
  <dcterms:modified xsi:type="dcterms:W3CDTF">2014-11-16T12:45:22Z</dcterms:modified>
</cp:coreProperties>
</file>