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49" r:id="rId2"/>
    <p:sldId id="350" r:id="rId3"/>
    <p:sldId id="351" r:id="rId4"/>
    <p:sldId id="352" r:id="rId5"/>
    <p:sldId id="353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57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83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248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446</Words>
  <Application>Microsoft Office PowerPoint</Application>
  <PresentationFormat>On-screen Show (4:3)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Wingdings</vt:lpstr>
      <vt:lpstr>Wingdings 2</vt:lpstr>
      <vt:lpstr>Telerik Master Template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423</cp:revision>
  <dcterms:created xsi:type="dcterms:W3CDTF">2007-12-08T16:03:35Z</dcterms:created>
  <dcterms:modified xsi:type="dcterms:W3CDTF">2014-08-05T12:19:56Z</dcterms:modified>
</cp:coreProperties>
</file>