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371" r:id="rId2"/>
    <p:sldId id="372" r:id="rId3"/>
    <p:sldId id="373" r:id="rId4"/>
    <p:sldId id="374" r:id="rId5"/>
  </p:sldIdLst>
  <p:sldSz cx="9144000" cy="6858000" type="screen4x3"/>
  <p:notesSz cx="6881813" cy="92964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72" d="100"/>
          <a:sy n="72" d="100"/>
        </p:scale>
        <p:origin x="12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08/05/2014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08/05/2014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F6721-F6F0-4516-8F3A-93E0A87DF04F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136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CAC457-AB8A-4236-9F72-636B9379B2AA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3151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22F0D9-E0AA-4BED-BA55-BBC6F7D11F06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127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pth-first_searc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Breadth-first_sear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bg-BG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444500" indent="-444500">
              <a:lnSpc>
                <a:spcPts val="3600"/>
              </a:lnSpc>
              <a:buFont typeface="+mj-lt"/>
              <a:buAutoNum type="arabicPeriod"/>
              <a:tabLst/>
            </a:pPr>
            <a:r>
              <a:rPr lang="en-US" sz="2800" dirty="0"/>
              <a:t>Write a program that fills and prints a matrix </a:t>
            </a:r>
            <a:r>
              <a:rPr lang="en-US" sz="2800" dirty="0" smtClean="0"/>
              <a:t>of size (n</a:t>
            </a:r>
            <a:r>
              <a:rPr lang="en-US" sz="2800" dirty="0"/>
              <a:t>, n) as shown below: (examples for n = 4)</a:t>
            </a:r>
          </a:p>
        </p:txBody>
      </p:sp>
      <p:graphicFrame>
        <p:nvGraphicFramePr>
          <p:cNvPr id="565252" name="Group 4"/>
          <p:cNvGraphicFramePr>
            <a:graphicFrameLocks noGrp="1"/>
          </p:cNvGraphicFramePr>
          <p:nvPr/>
        </p:nvGraphicFramePr>
        <p:xfrm>
          <a:off x="1258888" y="2203704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5307" name="Group 59"/>
          <p:cNvGraphicFramePr>
            <a:graphicFrameLocks noGrp="1"/>
          </p:cNvGraphicFramePr>
          <p:nvPr/>
        </p:nvGraphicFramePr>
        <p:xfrm>
          <a:off x="1258888" y="4508500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5334" name="Group 86"/>
          <p:cNvGraphicFramePr>
            <a:graphicFrameLocks noGrp="1"/>
          </p:cNvGraphicFramePr>
          <p:nvPr/>
        </p:nvGraphicFramePr>
        <p:xfrm>
          <a:off x="5148263" y="2203704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5391" name="Group 143"/>
          <p:cNvGraphicFramePr>
            <a:graphicFrameLocks noGrp="1"/>
          </p:cNvGraphicFramePr>
          <p:nvPr/>
        </p:nvGraphicFramePr>
        <p:xfrm>
          <a:off x="5148263" y="4508500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5800" y="2907750"/>
            <a:ext cx="4475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a)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81642" y="2907750"/>
            <a:ext cx="4540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b)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5210175"/>
            <a:ext cx="4235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c)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0" y="5210175"/>
            <a:ext cx="6976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d) *</a:t>
            </a:r>
            <a:endParaRPr lang="en-US" b="1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63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6021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9012"/>
            <a:ext cx="8686800" cy="5487988"/>
          </a:xfrm>
        </p:spPr>
        <p:txBody>
          <a:bodyPr/>
          <a:lstStyle/>
          <a:p>
            <a:pPr marL="444500" indent="-444500">
              <a:lnSpc>
                <a:spcPts val="3500"/>
              </a:lnSpc>
              <a:buFont typeface="+mj-lt"/>
              <a:buAutoNum type="arabicPeriod" startAt="2"/>
              <a:tabLst/>
            </a:pPr>
            <a:r>
              <a:rPr lang="en-US" sz="2800" dirty="0">
                <a:sym typeface="Wingdings" pitchFamily="2" charset="2"/>
              </a:rPr>
              <a:t>Write a program that reads a rectangular matrix of size N x M and finds in it the square 3 x 3 that has maximal sum of its elements.</a:t>
            </a:r>
          </a:p>
          <a:p>
            <a:pPr marL="444500" indent="-444500">
              <a:lnSpc>
                <a:spcPts val="3500"/>
              </a:lnSpc>
              <a:buFont typeface="+mj-lt"/>
              <a:buAutoNum type="arabicPeriod" startAt="2"/>
              <a:tabLst/>
            </a:pPr>
            <a:r>
              <a:rPr lang="en-US" sz="2800" dirty="0">
                <a:sym typeface="Wingdings" pitchFamily="2" charset="2"/>
              </a:rPr>
              <a:t>We are given a matrix of strings of </a:t>
            </a:r>
            <a:r>
              <a:rPr lang="en-US" sz="2800" dirty="0" smtClean="0">
                <a:sym typeface="Wingdings" pitchFamily="2" charset="2"/>
              </a:rPr>
              <a:t>size N </a:t>
            </a:r>
            <a:r>
              <a:rPr lang="en-US" sz="2800" dirty="0">
                <a:sym typeface="Wingdings" pitchFamily="2" charset="2"/>
              </a:rPr>
              <a:t>x </a:t>
            </a:r>
            <a:r>
              <a:rPr lang="en-US" sz="2800" dirty="0" smtClean="0">
                <a:sym typeface="Wingdings" pitchFamily="2" charset="2"/>
              </a:rPr>
              <a:t>M.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Sequences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in the matrix </a:t>
            </a:r>
            <a:r>
              <a:rPr lang="en-US" sz="2800" dirty="0">
                <a:sym typeface="Wingdings" pitchFamily="2" charset="2"/>
              </a:rPr>
              <a:t>we define as sets of several neighbor elements located on the same line, column or diagonal. Write a program that finds the longest sequence of equal strings in the matrix. </a:t>
            </a:r>
            <a:r>
              <a:rPr lang="en-US" sz="2800" dirty="0" smtClean="0">
                <a:sym typeface="Wingdings" pitchFamily="2" charset="2"/>
              </a:rPr>
              <a:t>Example:</a:t>
            </a:r>
            <a:endParaRPr lang="en-US" sz="2800" dirty="0">
              <a:sym typeface="Wingdings" pitchFamily="2" charset="2"/>
            </a:endParaRPr>
          </a:p>
        </p:txBody>
      </p:sp>
      <p:graphicFrame>
        <p:nvGraphicFramePr>
          <p:cNvPr id="602150" name="Group 38"/>
          <p:cNvGraphicFramePr>
            <a:graphicFrameLocks noGrp="1"/>
          </p:cNvGraphicFramePr>
          <p:nvPr>
            <p:extLst/>
          </p:nvPr>
        </p:nvGraphicFramePr>
        <p:xfrm>
          <a:off x="876617" y="5013769"/>
          <a:ext cx="2323783" cy="1229868"/>
        </p:xfrm>
        <a:graphic>
          <a:graphicData uri="http://schemas.openxmlformats.org/drawingml/2006/table">
            <a:tbl>
              <a:tblPr/>
              <a:tblGrid>
                <a:gridCol w="678180"/>
                <a:gridCol w="563880"/>
                <a:gridCol w="549593"/>
                <a:gridCol w="53213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fifi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ho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ho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2151" name="Line 39"/>
          <p:cNvSpPr>
            <a:spLocks noChangeShapeType="1"/>
          </p:cNvSpPr>
          <p:nvPr/>
        </p:nvSpPr>
        <p:spPr bwMode="auto">
          <a:xfrm>
            <a:off x="3351213" y="5632894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graphicFrame>
        <p:nvGraphicFramePr>
          <p:cNvPr id="602182" name="Group 70"/>
          <p:cNvGraphicFramePr>
            <a:graphicFrameLocks noGrp="1"/>
          </p:cNvGraphicFramePr>
          <p:nvPr>
            <p:extLst/>
          </p:nvPr>
        </p:nvGraphicFramePr>
        <p:xfrm>
          <a:off x="5584825" y="5018532"/>
          <a:ext cx="1550988" cy="1229868"/>
        </p:xfrm>
        <a:graphic>
          <a:graphicData uri="http://schemas.openxmlformats.org/drawingml/2006/table">
            <a:tbl>
              <a:tblPr/>
              <a:tblGrid>
                <a:gridCol w="504825"/>
                <a:gridCol w="576263"/>
                <a:gridCol w="4699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qq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qq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02180" name="Line 68"/>
          <p:cNvSpPr>
            <a:spLocks noChangeShapeType="1"/>
          </p:cNvSpPr>
          <p:nvPr/>
        </p:nvSpPr>
        <p:spPr bwMode="auto">
          <a:xfrm>
            <a:off x="7282943" y="5629719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24300" y="5423344"/>
            <a:ext cx="1388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ha, ha, ha</a:t>
            </a:r>
            <a:endParaRPr lang="en-US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846505" y="5385244"/>
            <a:ext cx="8402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s, s, s</a:t>
            </a:r>
            <a:endParaRPr lang="en-US" sz="2200" b="1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31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4500" indent="-444500">
              <a:buFont typeface="+mj-lt"/>
              <a:buAutoNum type="arabicPeriod" startAt="4"/>
              <a:tabLst/>
            </a:pPr>
            <a:r>
              <a:rPr lang="en-US" sz="2800" dirty="0" smtClean="0"/>
              <a:t>Write a program, that reads from the console an array of N integers and an integer K, sorts the array and using the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Array.BinSearch()</a:t>
            </a:r>
            <a:r>
              <a:rPr lang="en-US" sz="2800" dirty="0" smtClean="0"/>
              <a:t> finds the largest number in the array which is ≤ K. </a:t>
            </a:r>
          </a:p>
          <a:p>
            <a:pPr marL="444500" indent="-444500">
              <a:buFont typeface="+mj-lt"/>
              <a:buAutoNum type="arabicPeriod" startAt="4"/>
              <a:tabLst/>
            </a:pPr>
            <a:r>
              <a:rPr lang="en-US" sz="2800" dirty="0" smtClean="0"/>
              <a:t>You are given an array of strings. Write a method that sorts the array by the length of its elements (the number of characters composing them).</a:t>
            </a:r>
          </a:p>
          <a:p>
            <a:pPr marL="444500" indent="-444500">
              <a:buFont typeface="+mj-lt"/>
              <a:buAutoNum type="arabicPeriod" startAt="4"/>
              <a:tabLst/>
            </a:pPr>
            <a:r>
              <a:rPr lang="en-US" sz="2800" dirty="0" smtClean="0"/>
              <a:t>* Write a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Matrix</a:t>
            </a:r>
            <a:r>
              <a:rPr lang="en-US" sz="2800" dirty="0" smtClean="0"/>
              <a:t>, to holds a matrix of integers. Overload the operators for adding, subtracting and multiplying of matrices, indexer for accessing the matrix content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ToString()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0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4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09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lnSpc>
                <a:spcPts val="35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* Write </a:t>
            </a:r>
            <a:r>
              <a:rPr lang="en-US" sz="2800" dirty="0"/>
              <a:t>a program that finds the largest area of equal neighbor elements in a rectangular matrix and prints its size. Example:</a:t>
            </a:r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None/>
              <a:tabLst/>
            </a:pPr>
            <a:r>
              <a:rPr lang="en-US" sz="2800" dirty="0"/>
              <a:t>	Hint: you can use the algorithm "</a:t>
            </a:r>
            <a:r>
              <a:rPr lang="en-US" sz="2800" dirty="0">
                <a:hlinkClick r:id="rId3"/>
              </a:rPr>
              <a:t>Depth-first search</a:t>
            </a:r>
            <a:r>
              <a:rPr lang="en-US" sz="2800" dirty="0"/>
              <a:t>" or "</a:t>
            </a:r>
            <a:r>
              <a:rPr lang="en-US" sz="2800" dirty="0">
                <a:hlinkClick r:id="rId4"/>
              </a:rPr>
              <a:t>Breadth-first search</a:t>
            </a:r>
            <a:r>
              <a:rPr lang="en-US" sz="2800" dirty="0" smtClean="0"/>
              <a:t>" (find them in Wikipedia).</a:t>
            </a:r>
            <a:endParaRPr lang="en-US" sz="2800" dirty="0"/>
          </a:p>
        </p:txBody>
      </p:sp>
      <p:graphicFrame>
        <p:nvGraphicFramePr>
          <p:cNvPr id="609479" name="Group 199"/>
          <p:cNvGraphicFramePr>
            <a:graphicFrameLocks noGrp="1"/>
          </p:cNvGraphicFramePr>
          <p:nvPr>
            <p:extLst/>
          </p:nvPr>
        </p:nvGraphicFramePr>
        <p:xfrm>
          <a:off x="851978" y="2743200"/>
          <a:ext cx="3924300" cy="2484120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55765" y="3719512"/>
            <a:ext cx="492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13</a:t>
            </a:r>
            <a:endParaRPr lang="en-US" b="1" dirty="0"/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4993765" y="4005262"/>
            <a:ext cx="657225" cy="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18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4a685f43802f30b019e9c8f3f4633f75198bd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1365</TotalTime>
  <Words>475</Words>
  <Application>Microsoft Office PowerPoint</Application>
  <PresentationFormat>On-screen Show (4:3)</PresentationFormat>
  <Paragraphs>152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Arrays</dc:title>
  <dc:subject>Telerik Software Academy</dc:subject>
  <dc:creator>Svetlin Nakov</dc:creator>
  <cp:keywords>arrays, matrices, tables, multidimensional arrays, C#, C# course, telerik software academy, free courses for developers</cp:keywords>
  <cp:lastModifiedBy>delyan.nikolov.1992@gmail.com</cp:lastModifiedBy>
  <cp:revision>319</cp:revision>
  <dcterms:created xsi:type="dcterms:W3CDTF">2007-12-08T16:03:35Z</dcterms:created>
  <dcterms:modified xsi:type="dcterms:W3CDTF">2014-08-05T13:03:03Z</dcterms:modified>
  <cp:category>software engineering</cp:category>
</cp:coreProperties>
</file>