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358" r:id="rId2"/>
    <p:sldId id="359" r:id="rId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72" d="100"/>
          <a:sy n="72" d="100"/>
        </p:scale>
        <p:origin x="123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08/05/2014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08/05/2014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585CA9-7717-4233-AF8C-C17AC4743FE5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2408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90127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40360"/>
            <a:ext cx="8686800" cy="5638800"/>
          </a:xfrm>
        </p:spPr>
        <p:txBody>
          <a:bodyPr/>
          <a:lstStyle/>
          <a:p>
            <a:pPr marL="361950" indent="-361950">
              <a:lnSpc>
                <a:spcPct val="95000"/>
              </a:lnSpc>
              <a:buFontTx/>
              <a:buAutoNum type="arabicPeriod"/>
              <a:tabLst/>
            </a:pPr>
            <a:r>
              <a:rPr lang="en-US" sz="2800" dirty="0"/>
              <a:t>Write a program to convert decimal numbers to their binary representation.</a:t>
            </a:r>
          </a:p>
          <a:p>
            <a:pPr marL="361950" indent="-361950">
              <a:lnSpc>
                <a:spcPct val="95000"/>
              </a:lnSpc>
              <a:buFontTx/>
              <a:buAutoNum type="arabicPeriod"/>
              <a:tabLst/>
            </a:pPr>
            <a:r>
              <a:rPr lang="en-US" sz="2800" dirty="0"/>
              <a:t>Write a program to convert binary numbers to their decimal representation.</a:t>
            </a:r>
          </a:p>
          <a:p>
            <a:pPr marL="361950" indent="-361950">
              <a:lnSpc>
                <a:spcPct val="95000"/>
              </a:lnSpc>
              <a:buFontTx/>
              <a:buAutoNum type="arabicPeriod"/>
              <a:tabLst/>
            </a:pPr>
            <a:r>
              <a:rPr lang="en-US" sz="2800" dirty="0"/>
              <a:t>Write a program to convert decimal numbers to their hexadecimal representation.</a:t>
            </a:r>
          </a:p>
          <a:p>
            <a:pPr marL="361950" indent="-361950">
              <a:lnSpc>
                <a:spcPct val="95000"/>
              </a:lnSpc>
              <a:buFontTx/>
              <a:buAutoNum type="arabicPeriod"/>
              <a:tabLst/>
            </a:pPr>
            <a:r>
              <a:rPr lang="en-US" sz="2800" dirty="0"/>
              <a:t>Write a program to convert hexadecimal numbers to their decimal representation</a:t>
            </a:r>
            <a:r>
              <a:rPr lang="en-US" sz="2800" dirty="0" smtClean="0"/>
              <a:t>.</a:t>
            </a:r>
          </a:p>
          <a:p>
            <a:pPr marL="361950" indent="-361950">
              <a:lnSpc>
                <a:spcPct val="95000"/>
              </a:lnSpc>
              <a:buFont typeface="+mj-lt"/>
              <a:buAutoNum type="arabicPeriod" startAt="5"/>
              <a:tabLst/>
            </a:pPr>
            <a:r>
              <a:rPr lang="en-US" sz="2800" dirty="0" smtClean="0"/>
              <a:t>Write a program to convert hexadecimal numbers to binary numbers (directly).</a:t>
            </a:r>
          </a:p>
          <a:p>
            <a:pPr marL="361950" indent="-361950">
              <a:lnSpc>
                <a:spcPct val="95000"/>
              </a:lnSpc>
              <a:buFontTx/>
              <a:buAutoNum type="arabicPeriod" startAt="5"/>
              <a:tabLst/>
            </a:pPr>
            <a:r>
              <a:rPr lang="en-US" sz="2800" dirty="0" smtClean="0"/>
              <a:t>Write a program to convert binary numbers to hexadecimal numbers (directly).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228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buFont typeface="+mj-lt"/>
              <a:buAutoNum type="arabicPeriod" startAt="7"/>
              <a:tabLst/>
            </a:pPr>
            <a:r>
              <a:rPr lang="en-US" sz="2800" dirty="0" smtClean="0"/>
              <a:t>Write a program to convert from any numeral system of given base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800" dirty="0" smtClean="0"/>
              <a:t> to any other numeral system of base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800" dirty="0" smtClean="0"/>
              <a:t> 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 </a:t>
            </a:r>
            <a:r>
              <a:rPr lang="en-US" sz="2800" dirty="0" smtClean="0"/>
              <a:t>≤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800" dirty="0" smtClean="0"/>
              <a:t> ≤ 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2800" dirty="0" smtClean="0"/>
              <a:t>).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 startAt="7"/>
              <a:tabLst/>
            </a:pPr>
            <a:r>
              <a:rPr lang="en-US" sz="2800" dirty="0" smtClean="0"/>
              <a:t>Write a program that shows the binary representation of given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2800" dirty="0" smtClean="0"/>
              <a:t>-bit signed integer number (the C# type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2800" dirty="0" smtClean="0"/>
              <a:t>).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 startAt="7"/>
              <a:tabLst/>
            </a:pPr>
            <a:r>
              <a:rPr lang="en-US" sz="2800" dirty="0" smtClean="0"/>
              <a:t>* Write a program that shows the internal binary representation of given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32</a:t>
            </a:r>
            <a:r>
              <a:rPr lang="en-US" sz="2800" dirty="0" smtClean="0"/>
              <a:t>-bit signed floating-point number in IEEE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754</a:t>
            </a:r>
            <a:r>
              <a:rPr lang="en-US" sz="2800" dirty="0" smtClean="0"/>
              <a:t> format (the C# type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800" dirty="0" smtClean="0"/>
              <a:t>). Example: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-27,25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dirty="0" smtClean="0"/>
              <a:t> sign =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 exponent =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10000011</a:t>
            </a:r>
            <a:r>
              <a:rPr lang="en-US" sz="2800" dirty="0" smtClean="0"/>
              <a:t>, mantissa =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10110100000000000000000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12804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1241</TotalTime>
  <Words>204</Words>
  <Application>Microsoft Office PowerPoint</Application>
  <PresentationFormat>On-screen Show (4:3)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Exercises</vt:lpstr>
      <vt:lpstr>Exercises (2)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Numeral Systems</dc:title>
  <dc:subject>Telerik Software Academy</dc:subject>
  <dc:creator>Svetlin Nakov</dc:creator>
  <cp:keywords>numeral systems, C#, course, C# course, programming, telerik software academy, free courses for developers</cp:keywords>
  <cp:lastModifiedBy>delyan.nikolov.1992@gmail.com</cp:lastModifiedBy>
  <cp:revision>313</cp:revision>
  <dcterms:created xsi:type="dcterms:W3CDTF">2007-12-08T16:03:35Z</dcterms:created>
  <dcterms:modified xsi:type="dcterms:W3CDTF">2014-08-05T13:08:44Z</dcterms:modified>
  <cp:category>software engineering</cp:category>
</cp:coreProperties>
</file>