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847" r:id="rId2"/>
    <p:sldId id="812" r:id="rId3"/>
    <p:sldId id="835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Using ASP.NET Web API </a:t>
            </a:r>
            <a:r>
              <a:rPr lang="en-US" dirty="0" smtClean="0"/>
              <a:t>create REST services for the Student System demo from Code First presentation in the Databases course.</a:t>
            </a:r>
            <a:br>
              <a:rPr lang="en-US" dirty="0" smtClean="0"/>
            </a:br>
            <a:r>
              <a:rPr lang="en-US" dirty="0" smtClean="0"/>
              <a:t>Use high-quality code, use Repository pattern and create services for all available models.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 not use scaffolding.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2"/>
            </a:pPr>
            <a:r>
              <a:rPr lang="en-US" dirty="0"/>
              <a:t>Using ASP.NET Web API and Entity Framework (database first or code first) create </a:t>
            </a:r>
            <a:r>
              <a:rPr lang="en-US" dirty="0" smtClean="0"/>
              <a:t>a database </a:t>
            </a:r>
            <a:r>
              <a:rPr lang="en-US" dirty="0"/>
              <a:t>and web services with full CRUD (create, read, </a:t>
            </a:r>
            <a:r>
              <a:rPr lang="en-US" dirty="0" smtClean="0"/>
              <a:t>update, delete) </a:t>
            </a:r>
            <a:r>
              <a:rPr lang="en-US" dirty="0"/>
              <a:t>operations for hierarchy of following classes: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Artists (Name, Country, </a:t>
            </a:r>
            <a:r>
              <a:rPr lang="en-US" dirty="0" err="1" smtClean="0"/>
              <a:t>DateOfBirth</a:t>
            </a:r>
            <a:r>
              <a:rPr lang="en-US" dirty="0" smtClean="0"/>
              <a:t>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Albums (Title, Year, Producer,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Songs (Title, Year, Genre, etc.)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a list of artists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Every </a:t>
            </a:r>
            <a:r>
              <a:rPr lang="en-US" dirty="0" smtClean="0"/>
              <a:t>song has artist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list of songs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Create console application and demonstrate the use of all service operations using the </a:t>
            </a:r>
            <a:r>
              <a:rPr lang="en-US" dirty="0" err="1"/>
              <a:t>HttpClient</a:t>
            </a:r>
            <a:r>
              <a:rPr lang="en-US" dirty="0"/>
              <a:t> class (with both JSON and XML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* Create JavaScript-based single page application and consume the service to display user interface for:</a:t>
            </a:r>
          </a:p>
          <a:p>
            <a:pPr marL="1080000" lvl="1" indent="-514350"/>
            <a:r>
              <a:rPr lang="en-US" dirty="0" smtClean="0"/>
              <a:t>Creating, updating and deleting artists, songs and albums (with cascade deleting)</a:t>
            </a:r>
          </a:p>
          <a:p>
            <a:pPr marL="1080000" lvl="1" indent="-514350"/>
            <a:r>
              <a:rPr lang="en-US" dirty="0" smtClean="0"/>
              <a:t>Show </a:t>
            </a:r>
            <a:r>
              <a:rPr lang="en-US" dirty="0" err="1" smtClean="0"/>
              <a:t>pageable</a:t>
            </a:r>
            <a:r>
              <a:rPr lang="en-US" dirty="0" smtClean="0"/>
              <a:t>, sortable and filterable artists, songs</a:t>
            </a:r>
            <a:r>
              <a:rPr lang="bg-BG" dirty="0" smtClean="0"/>
              <a:t> </a:t>
            </a:r>
            <a:r>
              <a:rPr lang="en-US" dirty="0" smtClean="0"/>
              <a:t>and albums using OData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9979</TotalTime>
  <Words>184</Words>
  <Application>Microsoft Office PowerPoint</Application>
  <PresentationFormat>On-screen Show (4:3)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2335</cp:revision>
  <dcterms:created xsi:type="dcterms:W3CDTF">2007-12-08T16:03:35Z</dcterms:created>
  <dcterms:modified xsi:type="dcterms:W3CDTF">2014-11-16T12:59:12Z</dcterms:modified>
  <cp:category>quality code, software engineering</cp:category>
</cp:coreProperties>
</file>