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"/>
  </p:notesMasterIdLst>
  <p:handoutMasterIdLst>
    <p:handoutMasterId r:id="rId4"/>
  </p:handoutMasterIdLst>
  <p:sldIdLst>
    <p:sldId id="363" r:id="rId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72" d="100"/>
          <a:sy n="72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937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24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4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2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52" name="TextBox 51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6" name="TextBox 55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7" name="TextBox 56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1" name="TextBox 60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2" name="TextBox 61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3" name="TextBox 62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5" name="TextBox 64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TextBox 67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494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77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hyperlink" Target="http://seocourse.telerik.com/" TargetMode="External"/><Relationship Id="rId26" Type="http://schemas.openxmlformats.org/officeDocument/2006/relationships/hyperlink" Target="http://algoacademy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vc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17" Type="http://schemas.openxmlformats.org/officeDocument/2006/relationships/hyperlink" Target="http://www.telerik-kids.com/" TargetMode="External"/><Relationship Id="rId25" Type="http://schemas.openxmlformats.org/officeDocument/2006/relationships/hyperlink" Target="http://codecourse.telerik.com/" TargetMode="External"/><Relationship Id="rId33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kursove-uroci-knigi-obuchenie-programirane-web-design-csharp.info/" TargetMode="External"/><Relationship Id="rId20" Type="http://schemas.openxmlformats.org/officeDocument/2006/relationships/hyperlink" Target="http://schoolacademy.telerik.com/" TargetMode="External"/><Relationship Id="rId29" Type="http://schemas.openxmlformats.org/officeDocument/2006/relationships/hyperlink" Target="http://mobiledev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24" Type="http://schemas.openxmlformats.org/officeDocument/2006/relationships/hyperlink" Target="http://www.nakov.com/" TargetMode="External"/><Relationship Id="rId32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forums.academy.telerik.com/" TargetMode="External"/><Relationship Id="rId23" Type="http://schemas.openxmlformats.org/officeDocument/2006/relationships/hyperlink" Target="http://www.bgcoder.com/" TargetMode="External"/><Relationship Id="rId28" Type="http://schemas.openxmlformats.org/officeDocument/2006/relationships/hyperlink" Target="http://academy.telerik.com/" TargetMode="External"/><Relationship Id="rId10" Type="http://schemas.openxmlformats.org/officeDocument/2006/relationships/image" Target="../media/image1.png"/><Relationship Id="rId19" Type="http://schemas.openxmlformats.org/officeDocument/2006/relationships/hyperlink" Target="http://html5course.telerik.com/" TargetMode="External"/><Relationship Id="rId31" Type="http://schemas.openxmlformats.org/officeDocument/2006/relationships/hyperlink" Target="http://www.minkov.it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Relationship Id="rId22" Type="http://schemas.openxmlformats.org/officeDocument/2006/relationships/hyperlink" Target="http://clouddevcourse.telerik.com/" TargetMode="External"/><Relationship Id="rId27" Type="http://schemas.openxmlformats.org/officeDocument/2006/relationships/hyperlink" Target="http://aspnetcourse.telerik.com/" TargetMode="External"/><Relationship Id="rId30" Type="http://schemas.openxmlformats.org/officeDocument/2006/relationships/hyperlink" Target="http://www.introprogramming.info/" TargetMode="Externa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7" name="TextBox 6">
              <a:hlinkClick r:id="rId15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8" name="TextBox 7">
              <a:hlinkClick r:id="rId16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8">
              <a:hlinkClick r:id="rId17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0" name="TextBox 9">
              <a:hlinkClick r:id="rId18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9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TextBox 11">
              <a:hlinkClick r:id="rId20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21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22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Box 14">
              <a:hlinkClick r:id="rId23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6" name="TextBox 15">
              <a:hlinkClick r:id="rId24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7" name="TextBox 16">
              <a:hlinkClick r:id="rId25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8" name="TextBox 17">
              <a:hlinkClick r:id="rId26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9" name="TextBox 18">
              <a:hlinkClick r:id="rId27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8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1" name="TextBox 20">
              <a:hlinkClick r:id="rId29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2" name="TextBox 21">
              <a:hlinkClick r:id="rId30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hlinkClick r:id="rId31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hlinkClick r:id="rId32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33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 descr="Telerik Academy for Software Engineers - http://academy.telerik.com" title="Telerik Software Academy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568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pPr marL="355600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dirty="0" smtClean="0"/>
              <a:t>Research and use </a:t>
            </a:r>
            <a:r>
              <a:rPr lang="en-US" sz="2800" dirty="0"/>
              <a:t>the following tools </a:t>
            </a:r>
            <a:r>
              <a:rPr lang="en-US" sz="2800" dirty="0" smtClean="0"/>
              <a:t>on one </a:t>
            </a:r>
            <a:r>
              <a:rPr lang="en-US" sz="2800" dirty="0"/>
              <a:t>of your projects and provide some output or screenshots for each tool to prove that you actually used the </a:t>
            </a:r>
            <a:r>
              <a:rPr lang="en-US" sz="2800" dirty="0" smtClean="0"/>
              <a:t>tools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One </a:t>
            </a:r>
            <a:r>
              <a:rPr lang="en-US" sz="2600" dirty="0"/>
              <a:t>source control system (TFS, SVN or </a:t>
            </a:r>
            <a:r>
              <a:rPr lang="en-US" sz="2600" dirty="0" err="1" smtClean="0"/>
              <a:t>Git</a:t>
            </a:r>
            <a:r>
              <a:rPr lang="en-US" sz="2600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log4net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/>
              <a:t>StyleCop</a:t>
            </a:r>
            <a:r>
              <a:rPr lang="en-US" sz="2600" dirty="0"/>
              <a:t> or </a:t>
            </a:r>
            <a:r>
              <a:rPr lang="en-US" sz="2600" dirty="0" err="1"/>
              <a:t>JustCode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/>
              <a:t>JustDecompile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Sandcastle or </a:t>
            </a:r>
            <a:r>
              <a:rPr lang="en-US" sz="2600" dirty="0" err="1"/>
              <a:t>Doxygen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Some obfuscation tool of your choice</a:t>
            </a:r>
          </a:p>
          <a:p>
            <a:pPr marL="5143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simple T4 </a:t>
            </a:r>
            <a:r>
              <a:rPr lang="en-US" sz="2800" dirty="0"/>
              <a:t>template of your </a:t>
            </a:r>
            <a:r>
              <a:rPr lang="en-US" sz="2800" dirty="0" smtClean="0"/>
              <a:t>choice</a:t>
            </a:r>
          </a:p>
          <a:p>
            <a:pPr marL="5143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/>
              <a:t>Upload </a:t>
            </a:r>
            <a:r>
              <a:rPr lang="en-US" sz="2800" dirty="0" smtClean="0"/>
              <a:t>anonymously a </a:t>
            </a:r>
            <a:r>
              <a:rPr lang="en-US" sz="2800" dirty="0"/>
              <a:t>project </a:t>
            </a:r>
            <a:r>
              <a:rPr lang="en-US" sz="2800" dirty="0" smtClean="0"/>
              <a:t>to a project hosting site (</a:t>
            </a:r>
            <a:r>
              <a:rPr lang="en-US" sz="2800" dirty="0" err="1" smtClean="0"/>
              <a:t>GitHub</a:t>
            </a:r>
            <a:r>
              <a:rPr lang="en-US" sz="2800" dirty="0" smtClean="0"/>
              <a:t>, Google Code, etc.) and provide a public link to the project. The project can be from your homework.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1624</TotalTime>
  <Words>97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delyan.nikolov.1992@gmail.com</cp:lastModifiedBy>
  <cp:revision>410</cp:revision>
  <dcterms:created xsi:type="dcterms:W3CDTF">2007-12-08T16:03:35Z</dcterms:created>
  <dcterms:modified xsi:type="dcterms:W3CDTF">2014-08-18T12:39:30Z</dcterms:modified>
  <cp:category>software engineering</cp:category>
</cp:coreProperties>
</file>