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54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owd-chat.herokuapp.com/po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33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 a SPA application "Crowd Chat"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application must use the following web services: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GET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crowd-chat.herokuapp.com/posts</a:t>
            </a:r>
            <a:endParaRPr lang="en-US" dirty="0" smtClean="0"/>
          </a:p>
          <a:p>
            <a:pPr lvl="3">
              <a:lnSpc>
                <a:spcPct val="100000"/>
              </a:lnSpc>
            </a:pPr>
            <a:r>
              <a:rPr lang="en-US" dirty="0" smtClean="0"/>
              <a:t>Return all posts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 </a:t>
            </a:r>
            <a:r>
              <a:rPr lang="en-US" dirty="0" smtClean="0">
                <a:hlinkClick r:id="rId2"/>
              </a:rPr>
              <a:t>http://crowd-chat.herokuapp.com/posts</a:t>
            </a:r>
            <a:endParaRPr lang="en-US" dirty="0" smtClean="0"/>
          </a:p>
          <a:p>
            <a:pPr lvl="3">
              <a:lnSpc>
                <a:spcPct val="100000"/>
              </a:lnSpc>
            </a:pPr>
            <a:r>
              <a:rPr lang="en-US" dirty="0" smtClean="0"/>
              <a:t>Body: { "user": "USER_NAME", </a:t>
            </a:r>
            <a:br>
              <a:rPr lang="en-US" dirty="0" smtClean="0"/>
            </a:br>
            <a:r>
              <a:rPr lang="en-US" dirty="0" smtClean="0"/>
              <a:t>               "text": "MESSAGE_TEXT"}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Sends a </a:t>
            </a:r>
            <a:r>
              <a:rPr lang="en-US" smtClean="0"/>
              <a:t>new post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18756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1560</TotalTime>
  <Words>38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573</cp:revision>
  <dcterms:created xsi:type="dcterms:W3CDTF">2013-08-20T08:56:02Z</dcterms:created>
  <dcterms:modified xsi:type="dcterms:W3CDTF">2014-08-09T17:31:42Z</dcterms:modified>
</cp:coreProperties>
</file>