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905" r:id="rId2"/>
    <p:sldId id="906" r:id="rId3"/>
    <p:sldId id="907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Reverse a String – Enter a string and the program will reverse it and print it out.</a:t>
            </a:r>
          </a:p>
          <a:p>
            <a:r>
              <a:rPr lang="en-US" dirty="0" smtClean="0"/>
              <a:t>Count Words in a String – Counts the number of individual words in a string. For added complexity read these strings in from a text file and generate a summary.</a:t>
            </a:r>
          </a:p>
          <a:p>
            <a:r>
              <a:rPr lang="en-US" dirty="0" smtClean="0"/>
              <a:t>Random Gift Suggestions – Enter various gifts for certain people when you think of them. When its time to give them a gift (</a:t>
            </a:r>
            <a:r>
              <a:rPr lang="en-US" dirty="0" err="1" smtClean="0"/>
              <a:t>xmas</a:t>
            </a:r>
            <a:r>
              <a:rPr lang="en-US" dirty="0" smtClean="0"/>
              <a:t>, birthday, anniversary) it will randomly pick one and perhaps places you can get it.</a:t>
            </a:r>
          </a:p>
          <a:p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Fortune Teller (Horoscope) – A program that checks your horoscope on various astrology sites and puts them together for you each day.</a:t>
            </a:r>
          </a:p>
          <a:p>
            <a:r>
              <a:rPr lang="en-US" smtClean="0"/>
              <a:t>Product Inventory Project – Create an application which manages an inventory of products. Create a product class which has a price, id, and quantity on hand. Then create an inventory class which keeps track of various products and can sum up the inventory value.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Movie Store – Manage video rentals and controls when videos are checked out, due to return, overdue fees and for added complexity create a summary of those accounts which are overdue for contact.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6489</TotalTime>
  <Words>210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Tasks</vt:lpstr>
      <vt:lpstr>Tasks</vt:lpstr>
      <vt:lpstr>Tasks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1668</cp:revision>
  <dcterms:created xsi:type="dcterms:W3CDTF">2007-12-08T16:03:35Z</dcterms:created>
  <dcterms:modified xsi:type="dcterms:W3CDTF">2014-11-16T14:38:27Z</dcterms:modified>
  <cp:category>quality code, software engineering</cp:category>
</cp:coreProperties>
</file>