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3"/>
  </p:notesMasterIdLst>
  <p:handoutMasterIdLst>
    <p:handoutMasterId r:id="rId4"/>
  </p:handoutMasterIdLst>
  <p:sldIdLst>
    <p:sldId id="929" r:id="rId2"/>
  </p:sldIdLst>
  <p:sldSz cx="9144000" cy="6858000" type="screen4x3"/>
  <p:notesSz cx="6881813" cy="929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5FFC2"/>
    <a:srgbClr val="FFFFFF"/>
    <a:srgbClr val="9BCC00"/>
    <a:srgbClr val="9ED000"/>
    <a:srgbClr val="F4FCD8"/>
    <a:srgbClr val="E8FFC8"/>
    <a:srgbClr val="FAF7C8"/>
    <a:srgbClr val="FAF8C8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94468" autoAdjust="0"/>
  </p:normalViewPr>
  <p:slideViewPr>
    <p:cSldViewPr>
      <p:cViewPr varScale="1">
        <p:scale>
          <a:sx n="72" d="100"/>
          <a:sy n="72" d="100"/>
        </p:scale>
        <p:origin x="118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11/16/2014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750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48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1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48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5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53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393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Make activity with three </a:t>
            </a:r>
            <a:r>
              <a:rPr lang="en-US" dirty="0" err="1" smtClean="0"/>
              <a:t>imageview</a:t>
            </a:r>
            <a:r>
              <a:rPr lang="en-US" dirty="0" smtClean="0"/>
              <a:t> widgets</a:t>
            </a:r>
          </a:p>
          <a:p>
            <a:pPr lvl="1"/>
            <a:r>
              <a:rPr lang="en-US" dirty="0" smtClean="0"/>
              <a:t>Clicking on each image should provide popup with additional information for the image, for example (image </a:t>
            </a:r>
            <a:r>
              <a:rPr lang="en-US" dirty="0" err="1" smtClean="0"/>
              <a:t>size,animal</a:t>
            </a:r>
            <a:r>
              <a:rPr lang="en-US" dirty="0" smtClean="0"/>
              <a:t> </a:t>
            </a:r>
            <a:r>
              <a:rPr lang="en-US" dirty="0" err="1" smtClean="0"/>
              <a:t>name,link</a:t>
            </a:r>
            <a:r>
              <a:rPr lang="en-US" dirty="0" smtClean="0"/>
              <a:t> </a:t>
            </a:r>
            <a:r>
              <a:rPr lang="en-US" dirty="0" err="1" smtClean="0"/>
              <a:t>refer,etc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4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7900</TotalTime>
  <Words>30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 theme</vt:lpstr>
      <vt:lpstr>Homework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delyan.nikolov.1992@gmail.com</cp:lastModifiedBy>
  <cp:revision>1692</cp:revision>
  <dcterms:created xsi:type="dcterms:W3CDTF">2007-12-08T16:03:35Z</dcterms:created>
  <dcterms:modified xsi:type="dcterms:W3CDTF">2014-11-16T14:39:58Z</dcterms:modified>
  <cp:category>quality code, software engineering</cp:category>
</cp:coreProperties>
</file>