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16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FC2"/>
    <a:srgbClr val="FF3300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following application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858594" cy="4102964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2003404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6514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1680</cp:revision>
  <dcterms:created xsi:type="dcterms:W3CDTF">2007-12-08T16:03:35Z</dcterms:created>
  <dcterms:modified xsi:type="dcterms:W3CDTF">2014-11-16T14:41:08Z</dcterms:modified>
  <cp:category>quality code, software engineering</cp:category>
</cp:coreProperties>
</file>