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31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s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Asynchronously download an image from a random web resource and indicate the progress of the download</a:t>
            </a:r>
          </a:p>
          <a:p>
            <a:pPr marL="862013" lvl="1" indent="-514350"/>
            <a:r>
              <a:rPr lang="en-US" dirty="0" smtClean="0"/>
              <a:t>i.e. </a:t>
            </a:r>
            <a:r>
              <a:rPr lang="en-US" dirty="0" smtClean="0">
                <a:hlinkClick r:id="rId2"/>
              </a:rPr>
              <a:t>http://images.google.com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27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7008</TotalTime>
  <Words>22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1691</cp:revision>
  <dcterms:created xsi:type="dcterms:W3CDTF">2007-12-08T16:03:35Z</dcterms:created>
  <dcterms:modified xsi:type="dcterms:W3CDTF">2014-11-16T14:46:49Z</dcterms:modified>
  <cp:category>quality code, software engineering</cp:category>
</cp:coreProperties>
</file>