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.telegram.org/bots/api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05C26-B3A9-4CA7-A281-5DFAB1A1E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474" y="2156836"/>
            <a:ext cx="8471051" cy="2127586"/>
          </a:xfrm>
        </p:spPr>
        <p:txBody>
          <a:bodyPr/>
          <a:lstStyle/>
          <a:p>
            <a:r>
              <a:rPr lang="ru-RU" dirty="0"/>
              <a:t>Телеграм бот</a:t>
            </a:r>
            <a:br>
              <a:rPr lang="ru-RU" dirty="0"/>
            </a:br>
            <a:r>
              <a:rPr lang="en-US" dirty="0"/>
              <a:t>“</a:t>
            </a:r>
            <a:r>
              <a:rPr lang="en-US" dirty="0" err="1"/>
              <a:t>Delyunchik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11E326-B1B3-4D29-97BF-A432432F5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3992" y="5260875"/>
            <a:ext cx="2848349" cy="422347"/>
          </a:xfrm>
        </p:spPr>
        <p:txBody>
          <a:bodyPr>
            <a:normAutofit fontScale="92500"/>
          </a:bodyPr>
          <a:lstStyle/>
          <a:p>
            <a:r>
              <a:rPr lang="ru-RU" dirty="0"/>
              <a:t>Городецкая Аделина</a:t>
            </a:r>
          </a:p>
        </p:txBody>
      </p:sp>
    </p:spTree>
    <p:extLst>
      <p:ext uri="{BB962C8B-B14F-4D97-AF65-F5344CB8AC3E}">
        <p14:creationId xmlns:p14="http://schemas.microsoft.com/office/powerpoint/2010/main" val="248945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DB07C-671B-4029-A3A5-9336DD58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B5430-CB92-4FC2-918D-26B1369324F8}"/>
              </a:ext>
            </a:extLst>
          </p:cNvPr>
          <p:cNvSpPr txBox="1"/>
          <p:nvPr/>
        </p:nvSpPr>
        <p:spPr>
          <a:xfrm>
            <a:off x="1371600" y="1794889"/>
            <a:ext cx="4274717" cy="383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Бот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Delyunchik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очень прост в использовании, каждый человек, у которого есть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Telegram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найти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delyunchik_bot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запустить бота и пользоваться им.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бот создан для быстрого поиска полезной информации и развлечения.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Например, если человеку нужно узнать описание кого-либо или чего-либо, то бот поможет. Также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бот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пришлет фотку по запросу, расскажет шутку дня или новости, скинет прогноз погоды.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749BD6-75AF-48A6-82B0-9F66E9ED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5800"/>
            <a:ext cx="5102325" cy="425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2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675AB43-3465-E371-F727-8890A2FA1BB2}"/>
              </a:ext>
            </a:extLst>
          </p:cNvPr>
          <p:cNvSpPr txBox="1">
            <a:spLocks/>
          </p:cNvSpPr>
          <p:nvPr/>
        </p:nvSpPr>
        <p:spPr>
          <a:xfrm>
            <a:off x="1067250" y="335296"/>
            <a:ext cx="5753755" cy="821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EF6CE-E54A-0516-4A62-FE83F27DBE3D}"/>
              </a:ext>
            </a:extLst>
          </p:cNvPr>
          <p:cNvSpPr txBox="1"/>
          <p:nvPr/>
        </p:nvSpPr>
        <p:spPr>
          <a:xfrm>
            <a:off x="1067250" y="1065008"/>
            <a:ext cx="56263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Программа разработана на языке программирования </a:t>
            </a:r>
            <a:r>
              <a:rPr lang="en-US" sz="2400" dirty="0"/>
              <a:t>Python </a:t>
            </a:r>
            <a:r>
              <a:rPr lang="ru-RU" sz="2400" dirty="0"/>
              <a:t>версии </a:t>
            </a:r>
            <a:r>
              <a:rPr lang="en-US" sz="2400" dirty="0"/>
              <a:t>3</a:t>
            </a:r>
            <a:r>
              <a:rPr lang="ru-RU" sz="2400" dirty="0"/>
              <a:t>, </a:t>
            </a:r>
            <a:r>
              <a:rPr lang="en-US" sz="2400" dirty="0"/>
              <a:t>c </a:t>
            </a:r>
            <a:r>
              <a:rPr lang="ru-RU" sz="2400" dirty="0"/>
              <a:t>использованием </a:t>
            </a:r>
            <a:r>
              <a:rPr lang="en" sz="2400" dirty="0" err="1"/>
              <a:t>aiogram</a:t>
            </a:r>
            <a:r>
              <a:rPr lang="ru-RU" sz="2400" dirty="0"/>
              <a:t>, который является достаточно простым асинхронным фреймворком для </a:t>
            </a:r>
            <a:r>
              <a:rPr lang="en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 Bot API</a:t>
            </a:r>
            <a:r>
              <a:rPr lang="en" sz="2400" dirty="0"/>
              <a:t>. </a:t>
            </a:r>
            <a:r>
              <a:rPr lang="ru-RU" sz="2400" dirty="0"/>
              <a:t>Это помогает сделать ботов быстрыми и достаточно просто.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Диаграмма взаимодействий приложения изображена на схеме. В реализации используются модули </a:t>
            </a:r>
            <a:r>
              <a:rPr lang="en-US" sz="2400" dirty="0"/>
              <a:t>requests, </a:t>
            </a:r>
            <a:r>
              <a:rPr lang="en-US" sz="2400" dirty="0" err="1"/>
              <a:t>json</a:t>
            </a:r>
            <a:r>
              <a:rPr lang="en-US" sz="2400" dirty="0"/>
              <a:t> </a:t>
            </a:r>
            <a:r>
              <a:rPr lang="ru-RU" sz="2400" dirty="0"/>
              <a:t>для взаимодействия с </a:t>
            </a:r>
            <a:r>
              <a:rPr lang="en-US" sz="2400" dirty="0"/>
              <a:t>Yandex Weather API, </a:t>
            </a:r>
            <a:r>
              <a:rPr lang="ru-RU" sz="2400" dirty="0"/>
              <a:t>для </a:t>
            </a:r>
            <a:r>
              <a:rPr lang="ru-RU" sz="2400" dirty="0" err="1"/>
              <a:t>парсинга</a:t>
            </a:r>
            <a:r>
              <a:rPr lang="ru-RU" sz="2400" dirty="0"/>
              <a:t> ответов остальных взаимодействий используется библиотека </a:t>
            </a:r>
            <a:r>
              <a:rPr lang="en" sz="2400" dirty="0" err="1"/>
              <a:t>BeautifulSoup</a:t>
            </a:r>
            <a:r>
              <a:rPr lang="ru-RU" sz="2400" dirty="0"/>
              <a:t>4</a:t>
            </a:r>
            <a:endParaRPr lang="en-US" sz="2400" dirty="0"/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DF6EA130-7B1A-A458-7A86-13A6039DCBF9}"/>
              </a:ext>
            </a:extLst>
          </p:cNvPr>
          <p:cNvSpPr/>
          <p:nvPr/>
        </p:nvSpPr>
        <p:spPr>
          <a:xfrm>
            <a:off x="8480120" y="3569460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Delyunchik</a:t>
            </a:r>
            <a:endParaRPr lang="ru-RU" dirty="0"/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8CFF9EFA-E7D9-6C0F-43A2-40C4508070E6}"/>
              </a:ext>
            </a:extLst>
          </p:cNvPr>
          <p:cNvSpPr/>
          <p:nvPr/>
        </p:nvSpPr>
        <p:spPr>
          <a:xfrm>
            <a:off x="6362964" y="3569461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Wikipedia</a:t>
            </a:r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C6CF13E2-127F-CC32-308C-BF4F2694FA77}"/>
              </a:ext>
            </a:extLst>
          </p:cNvPr>
          <p:cNvSpPr txBox="1">
            <a:spLocks/>
          </p:cNvSpPr>
          <p:nvPr/>
        </p:nvSpPr>
        <p:spPr>
          <a:xfrm>
            <a:off x="7240600" y="913321"/>
            <a:ext cx="4206240" cy="96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взаимодействий</a:t>
            </a:r>
          </a:p>
        </p:txBody>
      </p: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63DBFE16-D342-9344-554A-01A106B579AC}"/>
              </a:ext>
            </a:extLst>
          </p:cNvPr>
          <p:cNvSpPr/>
          <p:nvPr/>
        </p:nvSpPr>
        <p:spPr>
          <a:xfrm>
            <a:off x="7498777" y="4954821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Bashorg</a:t>
            </a:r>
            <a:endParaRPr lang="ru-RU" dirty="0"/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8CCACB36-367E-A401-019B-4413C9A03849}"/>
              </a:ext>
            </a:extLst>
          </p:cNvPr>
          <p:cNvSpPr/>
          <p:nvPr/>
        </p:nvSpPr>
        <p:spPr>
          <a:xfrm>
            <a:off x="7488617" y="2205248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Yandex Weather API</a:t>
            </a:r>
            <a:endParaRPr lang="ru-RU" dirty="0"/>
          </a:p>
        </p:txBody>
      </p:sp>
      <p:sp>
        <p:nvSpPr>
          <p:cNvPr id="19" name="Скругленный прямоугольник 18">
            <a:extLst>
              <a:ext uri="{FF2B5EF4-FFF2-40B4-BE49-F238E27FC236}">
                <a16:creationId xmlns:a16="http://schemas.microsoft.com/office/drawing/2014/main" id="{D975AF5F-5648-54E7-65CA-CC52FEA195C1}"/>
              </a:ext>
            </a:extLst>
          </p:cNvPr>
          <p:cNvSpPr/>
          <p:nvPr/>
        </p:nvSpPr>
        <p:spPr>
          <a:xfrm>
            <a:off x="9533647" y="2208251"/>
            <a:ext cx="1713473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Yandex </a:t>
            </a:r>
            <a:r>
              <a:rPr lang="ru-RU" dirty="0"/>
              <a:t>поиск картинок</a:t>
            </a:r>
          </a:p>
        </p:txBody>
      </p:sp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63EE2DFE-AB2E-2150-ABBE-A33CAAD9C603}"/>
              </a:ext>
            </a:extLst>
          </p:cNvPr>
          <p:cNvSpPr/>
          <p:nvPr/>
        </p:nvSpPr>
        <p:spPr>
          <a:xfrm>
            <a:off x="9631877" y="4954821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Yandex</a:t>
            </a:r>
            <a:r>
              <a:rPr lang="ru-RU" dirty="0"/>
              <a:t> Новости</a:t>
            </a:r>
          </a:p>
        </p:txBody>
      </p:sp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id="{42A53444-03F9-1FA5-6B9F-7239943A0E4F}"/>
              </a:ext>
            </a:extLst>
          </p:cNvPr>
          <p:cNvSpPr/>
          <p:nvPr/>
        </p:nvSpPr>
        <p:spPr>
          <a:xfrm>
            <a:off x="10597276" y="3545603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Telegram API</a:t>
            </a:r>
            <a:endParaRPr lang="ru-RU" dirty="0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DF5DDE38-DC0E-16BB-832D-DCEC5341CA31}"/>
              </a:ext>
            </a:extLst>
          </p:cNvPr>
          <p:cNvSpPr/>
          <p:nvPr/>
        </p:nvSpPr>
        <p:spPr>
          <a:xfrm>
            <a:off x="8628131" y="2897515"/>
            <a:ext cx="281132" cy="693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C760EA07-2382-92E6-1DB2-7B047CDAF37E}"/>
              </a:ext>
            </a:extLst>
          </p:cNvPr>
          <p:cNvSpPr/>
          <p:nvPr/>
        </p:nvSpPr>
        <p:spPr>
          <a:xfrm>
            <a:off x="9657419" y="2876367"/>
            <a:ext cx="281132" cy="693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>
            <a:extLst>
              <a:ext uri="{FF2B5EF4-FFF2-40B4-BE49-F238E27FC236}">
                <a16:creationId xmlns:a16="http://schemas.microsoft.com/office/drawing/2014/main" id="{EE89A0A5-7C61-5D94-B010-1974854DF164}"/>
              </a:ext>
            </a:extLst>
          </p:cNvPr>
          <p:cNvSpPr/>
          <p:nvPr/>
        </p:nvSpPr>
        <p:spPr>
          <a:xfrm>
            <a:off x="7879975" y="3785105"/>
            <a:ext cx="600145" cy="260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верх 26">
            <a:extLst>
              <a:ext uri="{FF2B5EF4-FFF2-40B4-BE49-F238E27FC236}">
                <a16:creationId xmlns:a16="http://schemas.microsoft.com/office/drawing/2014/main" id="{043B7C2C-9190-FFD1-473D-1CE9D52C3D6E}"/>
              </a:ext>
            </a:extLst>
          </p:cNvPr>
          <p:cNvSpPr/>
          <p:nvPr/>
        </p:nvSpPr>
        <p:spPr>
          <a:xfrm>
            <a:off x="8628132" y="4240579"/>
            <a:ext cx="281132" cy="7142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верх 27">
            <a:extLst>
              <a:ext uri="{FF2B5EF4-FFF2-40B4-BE49-F238E27FC236}">
                <a16:creationId xmlns:a16="http://schemas.microsoft.com/office/drawing/2014/main" id="{3509BFCF-44B4-FAB2-4EAF-6E812D74DA7F}"/>
              </a:ext>
            </a:extLst>
          </p:cNvPr>
          <p:cNvSpPr/>
          <p:nvPr/>
        </p:nvSpPr>
        <p:spPr>
          <a:xfrm>
            <a:off x="9667536" y="4228651"/>
            <a:ext cx="281132" cy="7142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войная стрелка влево/вправо 29">
            <a:extLst>
              <a:ext uri="{FF2B5EF4-FFF2-40B4-BE49-F238E27FC236}">
                <a16:creationId xmlns:a16="http://schemas.microsoft.com/office/drawing/2014/main" id="{75C5C4B0-A819-EB02-6ADA-01B1EBD9E36C}"/>
              </a:ext>
            </a:extLst>
          </p:cNvPr>
          <p:cNvSpPr/>
          <p:nvPr/>
        </p:nvSpPr>
        <p:spPr>
          <a:xfrm>
            <a:off x="9997131" y="3785106"/>
            <a:ext cx="600145" cy="2609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80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DDA2A-1DA2-4BDB-B337-76A7FBC2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бота: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E4962-3316-4F9D-A576-C9BA8D010F74}"/>
              </a:ext>
            </a:extLst>
          </p:cNvPr>
          <p:cNvSpPr txBox="1"/>
          <p:nvPr/>
        </p:nvSpPr>
        <p:spPr>
          <a:xfrm>
            <a:off x="1371600" y="1433036"/>
            <a:ext cx="3945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Запустить приложение можно, написав 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Чтобы узнать информацию о боте, что он умеет, нужно написать ему 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6EF2B9-E64A-4670-91C8-AC103659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17008"/>
            <a:ext cx="9632810" cy="38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F1F4AB-A853-4F6F-8D13-0751B1136285}"/>
              </a:ext>
            </a:extLst>
          </p:cNvPr>
          <p:cNvSpPr txBox="1"/>
          <p:nvPr/>
        </p:nvSpPr>
        <p:spPr>
          <a:xfrm>
            <a:off x="1079430" y="753260"/>
            <a:ext cx="4637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Бот может прислать фото чего угодно или кого угодно, может ответить на любой вопрос о каком-либо человеке или о чем-то другом.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7EABE0-760A-4A66-8A11-847748D0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52" y="3197579"/>
            <a:ext cx="5361957" cy="34121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5DB886-C814-417B-8F90-88C8E878E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209" y="753260"/>
            <a:ext cx="5361957" cy="34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9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3C872-F905-423B-A41A-9D8025DEDB2E}"/>
              </a:ext>
            </a:extLst>
          </p:cNvPr>
          <p:cNvSpPr txBox="1"/>
          <p:nvPr/>
        </p:nvSpPr>
        <p:spPr>
          <a:xfrm>
            <a:off x="1554070" y="840592"/>
            <a:ext cx="687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Может рассказать шутку, новости и даже показать прогноз погоды.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2D8DD4-3603-4C8F-80B4-38FF35217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05" y="1699958"/>
            <a:ext cx="5955218" cy="14109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3E8C72-98B7-49A5-8277-84C54E57A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423" y="3429000"/>
            <a:ext cx="3974563" cy="16586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32D227-A37D-43FE-B313-4D2AA5C90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205" y="3429000"/>
            <a:ext cx="4927551" cy="31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704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146</TotalTime>
  <Words>224</Words>
  <Application>Microsoft Macintosh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Franklin Gothic Book</vt:lpstr>
      <vt:lpstr>Times New Roman</vt:lpstr>
      <vt:lpstr>Уголки</vt:lpstr>
      <vt:lpstr>Телеграм бот “Delyunchik”</vt:lpstr>
      <vt:lpstr>Введение:</vt:lpstr>
      <vt:lpstr>Презентация PowerPoint</vt:lpstr>
      <vt:lpstr>Функции бота: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 бот “Delyunchik”</dc:title>
  <dc:creator>Gorodetskiy Alexey</dc:creator>
  <cp:lastModifiedBy>Microsoft Office User</cp:lastModifiedBy>
  <cp:revision>3</cp:revision>
  <dcterms:created xsi:type="dcterms:W3CDTF">2022-04-19T16:01:15Z</dcterms:created>
  <dcterms:modified xsi:type="dcterms:W3CDTF">2022-04-20T17:45:22Z</dcterms:modified>
</cp:coreProperties>
</file>