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05C26-B3A9-4CA7-A281-5DFAB1A1E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74" y="2156836"/>
            <a:ext cx="8471051" cy="2127586"/>
          </a:xfrm>
        </p:spPr>
        <p:txBody>
          <a:bodyPr/>
          <a:lstStyle/>
          <a:p>
            <a:r>
              <a:rPr lang="ru-RU" dirty="0"/>
              <a:t>Телеграм бот</a:t>
            </a:r>
            <a:br>
              <a:rPr lang="ru-RU" dirty="0"/>
            </a:br>
            <a:r>
              <a:rPr lang="en-US" dirty="0"/>
              <a:t>“</a:t>
            </a:r>
            <a:r>
              <a:rPr lang="en-US" dirty="0" err="1"/>
              <a:t>Delyunchik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11E326-B1B3-4D29-97BF-A432432F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3992" y="5260875"/>
            <a:ext cx="2848349" cy="422347"/>
          </a:xfrm>
        </p:spPr>
        <p:txBody>
          <a:bodyPr>
            <a:normAutofit fontScale="92500"/>
          </a:bodyPr>
          <a:lstStyle/>
          <a:p>
            <a:r>
              <a:rPr lang="ru-RU" dirty="0"/>
              <a:t>Городецкая Аделина</a:t>
            </a:r>
          </a:p>
        </p:txBody>
      </p:sp>
    </p:spTree>
    <p:extLst>
      <p:ext uri="{BB962C8B-B14F-4D97-AF65-F5344CB8AC3E}">
        <p14:creationId xmlns:p14="http://schemas.microsoft.com/office/powerpoint/2010/main" val="24894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B07C-671B-4029-A3A5-9336DD58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B5430-CB92-4FC2-918D-26B1369324F8}"/>
              </a:ext>
            </a:extLst>
          </p:cNvPr>
          <p:cNvSpPr txBox="1"/>
          <p:nvPr/>
        </p:nvSpPr>
        <p:spPr>
          <a:xfrm>
            <a:off x="1371600" y="1794889"/>
            <a:ext cx="4274717" cy="314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Бот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Delyunchik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очень прост в использовании, каждый человек, у которого есть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запустить бот и пользоваться им.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бот создан для быстрого поиска информации. Например, если человеку нужно найти биографию кого-либо или чего-либо, то бот поможет. Пришлет фотку по запросу, расскажет шуту дня или новости, скинет прогноз погоды.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749BD6-75AF-48A6-82B0-9F66E9ED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102325" cy="42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A420-961A-49B8-9F6F-7F3F3924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8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DDA2A-1DA2-4BDB-B337-76A7FBC2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бота: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E4962-3316-4F9D-A576-C9BA8D010F74}"/>
              </a:ext>
            </a:extLst>
          </p:cNvPr>
          <p:cNvSpPr txBox="1"/>
          <p:nvPr/>
        </p:nvSpPr>
        <p:spPr>
          <a:xfrm>
            <a:off x="1371600" y="1433036"/>
            <a:ext cx="394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Запустить  приложение можно, написав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Чтобы узнать информацию о боте, что он умеет, нужно написать ему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EF2B9-E64A-4670-91C8-AC103659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7008"/>
            <a:ext cx="9632810" cy="38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1F4AB-A853-4F6F-8D13-0751B1136285}"/>
              </a:ext>
            </a:extLst>
          </p:cNvPr>
          <p:cNvSpPr txBox="1"/>
          <p:nvPr/>
        </p:nvSpPr>
        <p:spPr>
          <a:xfrm>
            <a:off x="1079430" y="753260"/>
            <a:ext cx="463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Бот может прислать фото чего угодно или кого угодно, может ответить на любой вопрос о каком-либо человеке или о чем- то другом.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EABE0-760A-4A66-8A11-847748D0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52" y="3197579"/>
            <a:ext cx="5361957" cy="34121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DB886-C814-417B-8F90-88C8E878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09" y="753260"/>
            <a:ext cx="5361957" cy="34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3C872-F905-423B-A41A-9D8025DEDB2E}"/>
              </a:ext>
            </a:extLst>
          </p:cNvPr>
          <p:cNvSpPr txBox="1"/>
          <p:nvPr/>
        </p:nvSpPr>
        <p:spPr>
          <a:xfrm>
            <a:off x="1554070" y="840592"/>
            <a:ext cx="687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Может рассказать шутку, новости и даже показать прогноз погоды.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2D8DD4-3603-4C8F-80B4-38FF3521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05" y="1699958"/>
            <a:ext cx="5955218" cy="14109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E8C72-98B7-49A5-8277-84C54E57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23" y="3429000"/>
            <a:ext cx="3974563" cy="1658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32D227-A37D-43FE-B313-4D2AA5C9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05" y="3429000"/>
            <a:ext cx="4927551" cy="31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118</TotalTime>
  <Words>136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Times New Roman</vt:lpstr>
      <vt:lpstr>Уголки</vt:lpstr>
      <vt:lpstr>Телеграм бот “Delyunchik”</vt:lpstr>
      <vt:lpstr>Введение:</vt:lpstr>
      <vt:lpstr>Описание реализации:</vt:lpstr>
      <vt:lpstr>Функции бота: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“Delyunchik”</dc:title>
  <dc:creator>Gorodetskiy Alexey</dc:creator>
  <cp:lastModifiedBy>Gorodetskiy Alexey</cp:lastModifiedBy>
  <cp:revision>2</cp:revision>
  <dcterms:created xsi:type="dcterms:W3CDTF">2022-04-19T16:01:15Z</dcterms:created>
  <dcterms:modified xsi:type="dcterms:W3CDTF">2022-04-19T19:26:51Z</dcterms:modified>
</cp:coreProperties>
</file>