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1" autoAdjust="0"/>
    <p:restoredTop sz="94660"/>
  </p:normalViewPr>
  <p:slideViewPr>
    <p:cSldViewPr snapToGrid="0">
      <p:cViewPr>
        <p:scale>
          <a:sx n="82" d="100"/>
          <a:sy n="82" d="100"/>
        </p:scale>
        <p:origin x="485" y="30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1/16/2022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1/16/2022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1/16/2022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81DC31-A5E0-41B0-A0F0-A0EB8C04A4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Игра</a:t>
            </a:r>
            <a:r>
              <a:rPr lang="en-US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WINX</a:t>
            </a:r>
            <a:endParaRPr lang="ru-RU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E853023-4A81-4B3C-A373-620B43410C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37132" y="4723717"/>
            <a:ext cx="2493073" cy="984216"/>
          </a:xfrm>
        </p:spPr>
        <p:txBody>
          <a:bodyPr>
            <a:normAutofit lnSpcReduction="10000"/>
          </a:bodyPr>
          <a:lstStyle/>
          <a:p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Подготовили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Барабанова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Анастасия 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Городецкая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Аделина</a:t>
            </a:r>
          </a:p>
        </p:txBody>
      </p:sp>
    </p:spTree>
    <p:extLst>
      <p:ext uri="{BB962C8B-B14F-4D97-AF65-F5344CB8AC3E}">
        <p14:creationId xmlns:p14="http://schemas.microsoft.com/office/powerpoint/2010/main" val="3364097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5EAD12-B136-4789-9BC2-83F19AAD5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369916"/>
            <a:ext cx="9601200" cy="1485900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 игре: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E9BF97-E504-4DE9-8CF6-0C6F6CE1CC33}"/>
              </a:ext>
            </a:extLst>
          </p:cNvPr>
          <p:cNvSpPr txBox="1"/>
          <p:nvPr/>
        </p:nvSpPr>
        <p:spPr>
          <a:xfrm>
            <a:off x="1371600" y="1281880"/>
            <a:ext cx="1043769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Эта игра создана для развития ловкости, поможет развить ассоциативное мышление, внимание, улучшит память и даст много новых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знаний.</a:t>
            </a:r>
          </a:p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гра написана на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ython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в качестве учебного проекта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PyGame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Лицея Академии Яндекса.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845A86C-C972-4351-9F5D-BB884F8FD8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4516" y="2980995"/>
            <a:ext cx="6815368" cy="3587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0251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070E84-BE80-4A13-BBD4-2C1275D78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428105"/>
            <a:ext cx="9601200" cy="1485900"/>
          </a:xfrm>
        </p:spPr>
        <p:txBody>
          <a:bodyPr/>
          <a:lstStyle/>
          <a:p>
            <a:r>
              <a:rPr lang="ru-RU" dirty="0"/>
              <a:t>Функции: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D842C2-E514-48CA-8BD9-C7BD95B57E5F}"/>
              </a:ext>
            </a:extLst>
          </p:cNvPr>
          <p:cNvSpPr txBox="1"/>
          <p:nvPr/>
        </p:nvSpPr>
        <p:spPr>
          <a:xfrm>
            <a:off x="1371600" y="1229244"/>
            <a:ext cx="1039258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Феи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могут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подпрыгивать, летать, стрелять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убивать монстров. Задача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игрока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уничтожить или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перепрыгнуть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как можно больше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монстров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сли случайно задеть одного из их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то игрок умирает. </a:t>
            </a:r>
          </a:p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Во время игры для </a:t>
            </a: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атмосферности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играет фоновая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музыка.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82" y="2982421"/>
            <a:ext cx="6705435" cy="3515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575620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67F637-A7C8-4EED-9EBC-876128963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344768"/>
            <a:ext cx="9601200" cy="1485900"/>
          </a:xfrm>
        </p:spPr>
        <p:txBody>
          <a:bodyPr/>
          <a:lstStyle/>
          <a:p>
            <a:r>
              <a:rPr lang="ru-RU" dirty="0" smtClean="0"/>
              <a:t>Начальный экран</a:t>
            </a:r>
            <a:r>
              <a:rPr lang="en-US" dirty="0" smtClean="0"/>
              <a:t> </a:t>
            </a:r>
            <a:r>
              <a:rPr lang="ru-RU" dirty="0" smtClean="0"/>
              <a:t>и управление:</a:t>
            </a:r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247E0EB-B0B4-496C-A47F-2C5B5BA78D15}"/>
              </a:ext>
            </a:extLst>
          </p:cNvPr>
          <p:cNvSpPr txBox="1"/>
          <p:nvPr/>
        </p:nvSpPr>
        <p:spPr>
          <a:xfrm>
            <a:off x="1371600" y="994412"/>
            <a:ext cx="1021148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запуска игры нужно нажать на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«Пробел».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Во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время игры можно поменять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фею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нажав клавишу «А».</a:t>
            </a:r>
          </a:p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Стрельба огненными шарами осуществляется по клавише «Пробел».</a:t>
            </a:r>
          </a:p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Клавиша «Вверх» используется для прыжка феи,</a:t>
            </a:r>
            <a:b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«Вниз» - для низкого полета.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66E7327-28B6-4337-9353-B4E997DAE5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2710" y="3072516"/>
            <a:ext cx="6638980" cy="3579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13741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1067250" y="335296"/>
            <a:ext cx="5753755" cy="8212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Описание реализации</a:t>
            </a:r>
            <a:r>
              <a:rPr lang="en-US" sz="4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67250" y="1065008"/>
            <a:ext cx="5632755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Программа разработана на языке программирования </a:t>
            </a:r>
            <a:r>
              <a:rPr lang="en-US" sz="2400" dirty="0" smtClean="0"/>
              <a:t>Python </a:t>
            </a:r>
            <a:r>
              <a:rPr lang="ru-RU" sz="2400" dirty="0" smtClean="0"/>
              <a:t>версии </a:t>
            </a:r>
            <a:r>
              <a:rPr lang="en-US" sz="2400" dirty="0" smtClean="0"/>
              <a:t>3</a:t>
            </a:r>
            <a:r>
              <a:rPr lang="ru-RU" sz="2400" dirty="0" smtClean="0"/>
              <a:t>, имеет графический интерфейс пользователя</a:t>
            </a:r>
            <a:r>
              <a:rPr lang="en-US" sz="2400" dirty="0" smtClean="0"/>
              <a:t>, </a:t>
            </a:r>
            <a:r>
              <a:rPr lang="ru-RU" sz="2400" dirty="0" smtClean="0"/>
              <a:t>реализованный с использованием набора библиотек </a:t>
            </a:r>
            <a:r>
              <a:rPr lang="en-US" sz="2400" dirty="0" err="1" smtClean="0"/>
              <a:t>Py</a:t>
            </a:r>
            <a:r>
              <a:rPr lang="en-US" sz="2400" dirty="0" err="1" smtClean="0"/>
              <a:t>Game</a:t>
            </a:r>
            <a:r>
              <a:rPr lang="en-US" sz="2400" dirty="0" smtClean="0"/>
              <a:t>.</a:t>
            </a:r>
            <a:endParaRPr lang="en-US" sz="2400" dirty="0" smtClean="0"/>
          </a:p>
          <a:p>
            <a:endParaRPr lang="en-US" sz="2400" dirty="0"/>
          </a:p>
          <a:p>
            <a:r>
              <a:rPr lang="ru-RU" sz="2400" dirty="0" smtClean="0"/>
              <a:t>Диаграмма классов приложения изображена на схеме. В реализации иерархии классов </a:t>
            </a:r>
            <a:r>
              <a:rPr lang="ru-RU" sz="2400" dirty="0" smtClean="0"/>
              <a:t>игровых объектов широко используются </a:t>
            </a:r>
            <a:r>
              <a:rPr lang="ru-RU" sz="2400" dirty="0" smtClean="0"/>
              <a:t>принципы наследования и полиморфизма объектно-ориентированного программирования.</a:t>
            </a:r>
            <a:endParaRPr lang="en-US" sz="2400" dirty="0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8487982" y="3287172"/>
            <a:ext cx="1517011" cy="6711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qwe</a:t>
            </a:r>
            <a:endParaRPr lang="ru-RU" dirty="0"/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8487982" y="4446064"/>
            <a:ext cx="1517011" cy="6711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Monster</a:t>
            </a:r>
            <a:endParaRPr lang="ru-RU" dirty="0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821006" y="4448635"/>
            <a:ext cx="1517011" cy="6711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Bigmonster</a:t>
            </a:r>
            <a:endParaRPr lang="ru-RU" dirty="0"/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10192375" y="4434720"/>
            <a:ext cx="1517011" cy="6711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FlyMonster</a:t>
            </a:r>
            <a:endParaRPr lang="ru-RU" dirty="0"/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8487982" y="2190787"/>
            <a:ext cx="1517011" cy="6711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Power</a:t>
            </a:r>
            <a:endParaRPr lang="ru-RU" dirty="0"/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10508161" y="3287172"/>
            <a:ext cx="1517011" cy="6711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Bonus</a:t>
            </a:r>
            <a:endParaRPr lang="ru-RU" dirty="0"/>
          </a:p>
        </p:txBody>
      </p:sp>
      <p:sp>
        <p:nvSpPr>
          <p:cNvPr id="11" name="Стрелка вниз 10"/>
          <p:cNvSpPr/>
          <p:nvPr/>
        </p:nvSpPr>
        <p:spPr>
          <a:xfrm>
            <a:off x="9031334" y="3958288"/>
            <a:ext cx="430306" cy="48777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Стрелка вниз 11"/>
          <p:cNvSpPr/>
          <p:nvPr/>
        </p:nvSpPr>
        <p:spPr>
          <a:xfrm rot="2799517">
            <a:off x="8057737" y="3877010"/>
            <a:ext cx="430306" cy="64176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трелка вниз 12"/>
          <p:cNvSpPr/>
          <p:nvPr/>
        </p:nvSpPr>
        <p:spPr>
          <a:xfrm rot="18797149">
            <a:off x="10037728" y="3846137"/>
            <a:ext cx="430306" cy="6588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Заголовок 1"/>
          <p:cNvSpPr txBox="1">
            <a:spLocks/>
          </p:cNvSpPr>
          <p:nvPr/>
        </p:nvSpPr>
        <p:spPr>
          <a:xfrm>
            <a:off x="7352360" y="1360959"/>
            <a:ext cx="4206240" cy="9623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классов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Стрелка вниз 15"/>
          <p:cNvSpPr/>
          <p:nvPr/>
        </p:nvSpPr>
        <p:spPr>
          <a:xfrm rot="16200000">
            <a:off x="10041424" y="3371147"/>
            <a:ext cx="430306" cy="50316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Скругленный прямоугольник 16"/>
          <p:cNvSpPr/>
          <p:nvPr/>
        </p:nvSpPr>
        <p:spPr>
          <a:xfrm>
            <a:off x="6821005" y="2198471"/>
            <a:ext cx="1517011" cy="6711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Fairy</a:t>
            </a:r>
            <a:endParaRPr lang="ru-RU" dirty="0"/>
          </a:p>
        </p:txBody>
      </p:sp>
      <p:sp>
        <p:nvSpPr>
          <p:cNvPr id="18" name="Скругленный прямоугольник 17"/>
          <p:cNvSpPr/>
          <p:nvPr/>
        </p:nvSpPr>
        <p:spPr>
          <a:xfrm>
            <a:off x="10192375" y="2195765"/>
            <a:ext cx="1517011" cy="6711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Decor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9802611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67250" y="320040"/>
            <a:ext cx="3703739" cy="1042332"/>
          </a:xfrm>
        </p:spPr>
        <p:txBody>
          <a:bodyPr>
            <a:normAutofit/>
          </a:bodyPr>
          <a:lstStyle/>
          <a:p>
            <a:r>
              <a:rPr lang="ru-RU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67250" y="1065008"/>
            <a:ext cx="1070161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Данный проект является </a:t>
            </a:r>
            <a:r>
              <a:rPr lang="ru-RU" sz="2400" dirty="0" smtClean="0"/>
              <a:t>первым совместным проектом </a:t>
            </a:r>
            <a:r>
              <a:rPr lang="ru-RU" sz="2400" dirty="0" smtClean="0"/>
              <a:t>в моем опыте программирования на </a:t>
            </a:r>
            <a:r>
              <a:rPr lang="en-US" sz="2400" dirty="0" smtClean="0"/>
              <a:t>Python</a:t>
            </a:r>
            <a:r>
              <a:rPr lang="ru-RU" sz="2400" dirty="0" smtClean="0"/>
              <a:t>. В ходе разработки проекта я использовала многие из техник, ранее изученных в Лицее Академии Яндекса, на практике глубже узнала возможности набора библиотек </a:t>
            </a:r>
            <a:r>
              <a:rPr lang="en-US" sz="2400" dirty="0" err="1" smtClean="0"/>
              <a:t>PyGame</a:t>
            </a:r>
            <a:r>
              <a:rPr lang="ru-RU" sz="2400" dirty="0" smtClean="0"/>
              <a:t>.</a:t>
            </a:r>
            <a:endParaRPr lang="ru-RU" sz="2400" dirty="0" smtClean="0"/>
          </a:p>
          <a:p>
            <a:endParaRPr lang="ru-RU" sz="2400" dirty="0"/>
          </a:p>
          <a:p>
            <a:r>
              <a:rPr lang="ru-RU" sz="2400" dirty="0" smtClean="0"/>
              <a:t>В то же время разработанная программа имеет практическое применение, обладает </a:t>
            </a:r>
            <a:r>
              <a:rPr lang="ru-RU" sz="2400" dirty="0" smtClean="0"/>
              <a:t>функциями полноценной игры</a:t>
            </a:r>
            <a:r>
              <a:rPr lang="ru-RU" sz="2400" dirty="0" smtClean="0"/>
              <a:t>.</a:t>
            </a:r>
            <a:endParaRPr lang="ru-RU" sz="2400" dirty="0" smtClean="0"/>
          </a:p>
          <a:p>
            <a:endParaRPr lang="ru-RU" sz="2400" dirty="0"/>
          </a:p>
          <a:p>
            <a:r>
              <a:rPr lang="ru-RU" sz="2400" dirty="0" smtClean="0"/>
              <a:t>Разработано функциональное ядро </a:t>
            </a:r>
            <a:r>
              <a:rPr lang="ru-RU" sz="2400" dirty="0" smtClean="0"/>
              <a:t>игры, </a:t>
            </a:r>
            <a:r>
              <a:rPr lang="ru-RU" sz="2400" dirty="0" smtClean="0"/>
              <a:t>заложены основные принципы работы. В дальнейшем </a:t>
            </a:r>
            <a:r>
              <a:rPr lang="ru-RU" sz="2400" dirty="0" smtClean="0"/>
              <a:t>возможны доработки, например, создание препятствий, расширение набора и активности монстров, введение звукового сопровождения действий.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43934088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225E12-9140-434C-BCD3-D938A8467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4246" y="2088154"/>
            <a:ext cx="7292648" cy="3230128"/>
          </a:xfrm>
        </p:spPr>
        <p:txBody>
          <a:bodyPr/>
          <a:lstStyle/>
          <a:p>
            <a:pPr algn="ctr"/>
            <a:r>
              <a:rPr lang="ru-RU" dirty="0"/>
              <a:t>Спасибо за внимание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☺☺☺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2166397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Уголки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Уголки</Template>
  <TotalTime>231</TotalTime>
  <Words>289</Words>
  <Application>Microsoft Office PowerPoint</Application>
  <PresentationFormat>Широкоэкранный</PresentationFormat>
  <Paragraphs>34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0" baseType="lpstr">
      <vt:lpstr>Franklin Gothic Book</vt:lpstr>
      <vt:lpstr>Times New Roman</vt:lpstr>
      <vt:lpstr>Уголки</vt:lpstr>
      <vt:lpstr>Игра WINX</vt:lpstr>
      <vt:lpstr>Об игре:</vt:lpstr>
      <vt:lpstr>Функции:</vt:lpstr>
      <vt:lpstr>Начальный экран и управление:</vt:lpstr>
      <vt:lpstr>Презентация PowerPoint</vt:lpstr>
      <vt:lpstr>Заключение:</vt:lpstr>
      <vt:lpstr>Спасибо за внимание ☺☺☺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игра</dc:title>
  <dc:creator>Gorodetskiy Alexey</dc:creator>
  <cp:lastModifiedBy>Городецкий Алексей Николаевич</cp:lastModifiedBy>
  <cp:revision>17</cp:revision>
  <dcterms:created xsi:type="dcterms:W3CDTF">2022-01-15T07:30:30Z</dcterms:created>
  <dcterms:modified xsi:type="dcterms:W3CDTF">2022-01-16T20:48:27Z</dcterms:modified>
</cp:coreProperties>
</file>