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1DC31-A5E0-41B0-A0F0-A0EB8C04A4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Игра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WINX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853023-4A81-4B3C-A373-620B43410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7132" y="4723717"/>
            <a:ext cx="2493073" cy="984216"/>
          </a:xfrm>
        </p:spPr>
        <p:txBody>
          <a:bodyPr>
            <a:normAutofit lnSpcReduction="10000"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Подготовили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Барабанова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Анастасия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Городецкая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Аделина</a:t>
            </a:r>
          </a:p>
        </p:txBody>
      </p:sp>
    </p:spTree>
    <p:extLst>
      <p:ext uri="{BB962C8B-B14F-4D97-AF65-F5344CB8AC3E}">
        <p14:creationId xmlns:p14="http://schemas.microsoft.com/office/powerpoint/2010/main" val="336409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EAD12-B136-4789-9BC2-83F19AAD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9916"/>
            <a:ext cx="9601200" cy="14859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 игре: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9BF97-E504-4DE9-8CF6-0C6F6CE1CC33}"/>
              </a:ext>
            </a:extLst>
          </p:cNvPr>
          <p:cNvSpPr txBox="1"/>
          <p:nvPr/>
        </p:nvSpPr>
        <p:spPr>
          <a:xfrm>
            <a:off x="1371600" y="1281880"/>
            <a:ext cx="10437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игра создана для развития ловкости, поможет развить ассоциативное мышление, внимание, улучшит память и даст много новых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знаний.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написана на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качестве учебного проекта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Лицея Академии Яндекса.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45A86C-C972-4351-9F5D-BB884F8F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516" y="2980995"/>
            <a:ext cx="6815368" cy="358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25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70E84-BE80-4A13-BBD4-2C1275D7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28105"/>
            <a:ext cx="9601200" cy="1485900"/>
          </a:xfrm>
        </p:spPr>
        <p:txBody>
          <a:bodyPr/>
          <a:lstStyle/>
          <a:p>
            <a:r>
              <a:rPr lang="ru-RU" dirty="0"/>
              <a:t>Функции: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842C2-E514-48CA-8BD9-C7BD95B57E5F}"/>
              </a:ext>
            </a:extLst>
          </p:cNvPr>
          <p:cNvSpPr txBox="1"/>
          <p:nvPr/>
        </p:nvSpPr>
        <p:spPr>
          <a:xfrm>
            <a:off x="1371600" y="1229244"/>
            <a:ext cx="103925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могут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подпрыгивать, летать, стрелять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убивать монстров. Задача игрока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уничтожить или перепрыгнуть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можно больше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монстров.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случайно задеть одного из 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игрок умирает.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игры для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атмосферности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играет фоновая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музыка.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82" y="2982421"/>
            <a:ext cx="6705435" cy="351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756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7F637-A7C8-4EED-9EBC-87612896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4768"/>
            <a:ext cx="9601200" cy="1485900"/>
          </a:xfrm>
        </p:spPr>
        <p:txBody>
          <a:bodyPr/>
          <a:lstStyle/>
          <a:p>
            <a:r>
              <a:rPr lang="ru-RU" dirty="0" smtClean="0"/>
              <a:t>Начальный экран</a:t>
            </a:r>
            <a:r>
              <a:rPr lang="en-US" dirty="0" smtClean="0"/>
              <a:t> </a:t>
            </a:r>
            <a:r>
              <a:rPr lang="ru-RU" dirty="0" smtClean="0"/>
              <a:t>и управление: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7E0EB-B0B4-496C-A47F-2C5B5BA78D15}"/>
              </a:ext>
            </a:extLst>
          </p:cNvPr>
          <p:cNvSpPr txBox="1"/>
          <p:nvPr/>
        </p:nvSpPr>
        <p:spPr>
          <a:xfrm>
            <a:off x="1371600" y="994412"/>
            <a:ext cx="102114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запуска игры нужно нажать на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«Пробел».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игры можно поменять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фею, нажав клавишу «А».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Стрельба огненными шарами осуществляется по клавише «Пробел».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Клавиша «Вверх» используется для прыжка феи,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«Вниз» - для низкого полета.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6E7327-28B6-4337-9353-B4E997DAE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10" y="3072516"/>
            <a:ext cx="6638980" cy="357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37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067250" y="335296"/>
            <a:ext cx="5753755" cy="821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реализации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7250" y="1065008"/>
            <a:ext cx="563275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Программа разработана на языке программирования </a:t>
            </a:r>
            <a:r>
              <a:rPr lang="en-US" sz="2400" dirty="0" smtClean="0"/>
              <a:t>Python </a:t>
            </a:r>
            <a:r>
              <a:rPr lang="ru-RU" sz="2400" dirty="0" smtClean="0"/>
              <a:t>версии </a:t>
            </a:r>
            <a:r>
              <a:rPr lang="en-US" sz="2400" dirty="0" smtClean="0"/>
              <a:t>3</a:t>
            </a:r>
            <a:r>
              <a:rPr lang="ru-RU" sz="2400" dirty="0" smtClean="0"/>
              <a:t>, имеет графический интерфейс пользователя</a:t>
            </a:r>
            <a:r>
              <a:rPr lang="en-US" sz="2400" dirty="0" smtClean="0"/>
              <a:t>, </a:t>
            </a:r>
            <a:r>
              <a:rPr lang="ru-RU" sz="2400" dirty="0" smtClean="0"/>
              <a:t>реализованный с использованием набора библиотек </a:t>
            </a:r>
            <a:r>
              <a:rPr lang="en-US" sz="2400" dirty="0" err="1" smtClean="0"/>
              <a:t>PyGame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ru-RU" sz="2400" dirty="0" smtClean="0"/>
              <a:t>Диаграмма классов приложения изображена на схеме. В реализации иерархии классов игровых объектов широко используются принципы наследования и полиморфизма объектно-ориентированного программирования.</a:t>
            </a:r>
            <a:endParaRPr lang="en-US" sz="24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487982" y="3287172"/>
            <a:ext cx="1517011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qwe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487982" y="4446064"/>
            <a:ext cx="1517011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Monster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821006" y="4448635"/>
            <a:ext cx="1517011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Bigmonster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192375" y="4434720"/>
            <a:ext cx="1517011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FlyMonster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8487982" y="2190787"/>
            <a:ext cx="1517011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0508161" y="3287172"/>
            <a:ext cx="1517011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Bonus</a:t>
            </a:r>
            <a:endParaRPr lang="ru-RU" dirty="0"/>
          </a:p>
        </p:txBody>
      </p:sp>
      <p:sp>
        <p:nvSpPr>
          <p:cNvPr id="11" name="Стрелка вниз 10"/>
          <p:cNvSpPr/>
          <p:nvPr/>
        </p:nvSpPr>
        <p:spPr>
          <a:xfrm>
            <a:off x="9031334" y="3958288"/>
            <a:ext cx="430306" cy="4877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 rot="2799517">
            <a:off x="8057737" y="3877010"/>
            <a:ext cx="430306" cy="641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 rot="18797149">
            <a:off x="10037728" y="3846137"/>
            <a:ext cx="430306" cy="6588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7352360" y="1360959"/>
            <a:ext cx="4206240" cy="962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Стрелка вниз 15"/>
          <p:cNvSpPr/>
          <p:nvPr/>
        </p:nvSpPr>
        <p:spPr>
          <a:xfrm rot="16200000">
            <a:off x="10041424" y="3371147"/>
            <a:ext cx="430306" cy="5031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6821005" y="2198471"/>
            <a:ext cx="1517011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Fairy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0192375" y="2195765"/>
            <a:ext cx="1517011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026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7250" y="320040"/>
            <a:ext cx="3703739" cy="1042332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7250" y="1065008"/>
            <a:ext cx="107016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Данный проект является первым совместным проектом в </a:t>
            </a:r>
            <a:r>
              <a:rPr lang="ru-RU" sz="2400" dirty="0" smtClean="0"/>
              <a:t>нашем </a:t>
            </a:r>
            <a:r>
              <a:rPr lang="ru-RU" sz="2400" dirty="0" smtClean="0"/>
              <a:t>опыте программирования на </a:t>
            </a:r>
            <a:r>
              <a:rPr lang="en-US" sz="2400" dirty="0" smtClean="0"/>
              <a:t>Python</a:t>
            </a:r>
            <a:r>
              <a:rPr lang="ru-RU" sz="2400" dirty="0" smtClean="0"/>
              <a:t>. В ходе разработки проекта </a:t>
            </a:r>
            <a:r>
              <a:rPr lang="ru-RU" sz="2400" smtClean="0"/>
              <a:t>мы использовали </a:t>
            </a:r>
            <a:r>
              <a:rPr lang="ru-RU" sz="2400" dirty="0" smtClean="0"/>
              <a:t>многие из техник, ранее изученных в Лицее Академии Яндекса, на практике глубже узнала возможности набора библиотек </a:t>
            </a:r>
            <a:r>
              <a:rPr lang="en-US" sz="2400" dirty="0" err="1" smtClean="0"/>
              <a:t>PyGame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В то же время разработанная программа имеет практическое применение, обладает функциями полноценной игры.</a:t>
            </a:r>
          </a:p>
          <a:p>
            <a:endParaRPr lang="ru-RU" sz="2400" dirty="0"/>
          </a:p>
          <a:p>
            <a:r>
              <a:rPr lang="ru-RU" sz="2400" dirty="0" smtClean="0"/>
              <a:t>Разработано функциональное ядро игры, заложены основные принципы работы. В дальнейшем возможны доработки, например, создание препятствий, расширение набора и активности монстров, введение звукового сопровождения действий.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393408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25E12-9140-434C-BCD3-D938A846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246" y="2088154"/>
            <a:ext cx="7292648" cy="3230128"/>
          </a:xfrm>
        </p:spPr>
        <p:txBody>
          <a:bodyPr/>
          <a:lstStyle/>
          <a:p>
            <a:pPr algn="ctr"/>
            <a:r>
              <a:rPr lang="ru-RU" dirty="0"/>
              <a:t>Спасибо за внимание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☺☺☺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6639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231</TotalTime>
  <Words>289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Franklin Gothic Book</vt:lpstr>
      <vt:lpstr>Times New Roman</vt:lpstr>
      <vt:lpstr>Уголки</vt:lpstr>
      <vt:lpstr>Игра WINX</vt:lpstr>
      <vt:lpstr>Об игре:</vt:lpstr>
      <vt:lpstr>Функции:</vt:lpstr>
      <vt:lpstr>Начальный экран и управление:</vt:lpstr>
      <vt:lpstr>Презентация PowerPoint</vt:lpstr>
      <vt:lpstr>Заключение:</vt:lpstr>
      <vt:lpstr>Спасибо за внимание ☺☺☺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</dc:title>
  <dc:creator>Gorodetskiy Alexey</dc:creator>
  <cp:lastModifiedBy>Городецкий Алексей Николаевич</cp:lastModifiedBy>
  <cp:revision>18</cp:revision>
  <dcterms:created xsi:type="dcterms:W3CDTF">2022-01-15T07:30:30Z</dcterms:created>
  <dcterms:modified xsi:type="dcterms:W3CDTF">2022-01-16T21:31:45Z</dcterms:modified>
</cp:coreProperties>
</file>