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>
        <p:scale>
          <a:sx n="92" d="100"/>
          <a:sy n="92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1DC31-A5E0-41B0-A0F0-A0EB8C04A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WINX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853023-4A81-4B3C-A373-620B43410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7132" y="4723717"/>
            <a:ext cx="2493073" cy="984216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Барабанова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 и Городецкая Аделина</a:t>
            </a:r>
          </a:p>
        </p:txBody>
      </p:sp>
    </p:spTree>
    <p:extLst>
      <p:ext uri="{BB962C8B-B14F-4D97-AF65-F5344CB8AC3E}">
        <p14:creationId xmlns:p14="http://schemas.microsoft.com/office/powerpoint/2010/main" val="33640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EAD12-B136-4789-9BC2-83F19AAD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игре: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BF97-E504-4DE9-8CF6-0C6F6CE1CC33}"/>
              </a:ext>
            </a:extLst>
          </p:cNvPr>
          <p:cNvSpPr txBox="1"/>
          <p:nvPr/>
        </p:nvSpPr>
        <p:spPr>
          <a:xfrm>
            <a:off x="1371600" y="1531262"/>
            <a:ext cx="10437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игра создана для развития ловкости, поможет развить ассоциативное мышление, внимание, улучшит память и даст много новых знаний. Эта игра написана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45A86C-C972-4351-9F5D-BB884F8F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44" y="3194844"/>
            <a:ext cx="5832312" cy="3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70E84-BE80-4A13-BBD4-2C1275D7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842C2-E514-48CA-8BD9-C7BD95B57E5F}"/>
              </a:ext>
            </a:extLst>
          </p:cNvPr>
          <p:cNvSpPr txBox="1"/>
          <p:nvPr/>
        </p:nvSpPr>
        <p:spPr>
          <a:xfrm>
            <a:off x="1371599" y="1679401"/>
            <a:ext cx="10392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фоне игры звучит музыка. Задача игрока перепрыгнуть как можно больше монстров, а если задеть их, то игрок умирает. Так же феи могут стрелять и убивать монстров.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82" y="2982421"/>
            <a:ext cx="6705435" cy="35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756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7F637-A7C8-4EED-9EBC-87612896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E0EB-B0B4-496C-A47F-2C5B5BA78D15}"/>
              </a:ext>
            </a:extLst>
          </p:cNvPr>
          <p:cNvSpPr txBox="1"/>
          <p:nvPr/>
        </p:nvSpPr>
        <p:spPr>
          <a:xfrm>
            <a:off x="1347680" y="1571535"/>
            <a:ext cx="1021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может выбрать, за какую фею он хочет играть. А так же во время игры можно поменять фею.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игры нужно нажать на пробел.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E7327-28B6-4337-9353-B4E997DA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11" y="3214751"/>
            <a:ext cx="6290178" cy="33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374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F72FB-342A-4F0C-95DC-C481B9A9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кода:</a:t>
            </a:r>
          </a:p>
        </p:txBody>
      </p:sp>
    </p:spTree>
    <p:extLst>
      <p:ext uri="{BB962C8B-B14F-4D97-AF65-F5344CB8AC3E}">
        <p14:creationId xmlns:p14="http://schemas.microsoft.com/office/powerpoint/2010/main" val="3298026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25E12-9140-434C-BCD3-D938A846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246" y="2088154"/>
            <a:ext cx="7292648" cy="3230128"/>
          </a:xfrm>
        </p:spPr>
        <p:txBody>
          <a:bodyPr/>
          <a:lstStyle/>
          <a:p>
            <a:pPr algn="ctr"/>
            <a:r>
              <a:rPr lang="ru-RU" dirty="0"/>
              <a:t>Спасибо за внимание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☺☺☺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663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188</TotalTime>
  <Words>111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Franklin Gothic Book</vt:lpstr>
      <vt:lpstr>Times New Roman</vt:lpstr>
      <vt:lpstr>Уголки</vt:lpstr>
      <vt:lpstr>Игра WINX</vt:lpstr>
      <vt:lpstr>Об игре:</vt:lpstr>
      <vt:lpstr>Функции:</vt:lpstr>
      <vt:lpstr>Главная:</vt:lpstr>
      <vt:lpstr>Описание кода:</vt:lpstr>
      <vt:lpstr>Спасибо за внимание ☺☺☺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Gorodetskiy Alexey</dc:creator>
  <cp:lastModifiedBy>Городецкий Алексей Николаевич</cp:lastModifiedBy>
  <cp:revision>3</cp:revision>
  <dcterms:created xsi:type="dcterms:W3CDTF">2022-01-15T07:30:30Z</dcterms:created>
  <dcterms:modified xsi:type="dcterms:W3CDTF">2022-01-16T19:48:26Z</dcterms:modified>
</cp:coreProperties>
</file>