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2D33-C02C-4906-9483-CC0C0D5AE21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F63D-BD62-45D8-BDF1-DBD7B10A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7" y="358449"/>
            <a:ext cx="11454086" cy="627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85925"/>
            <a:ext cx="10121900" cy="36226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understand the problem.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all possible solutions.  - think of edge cases/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previous questions that are perhaps similar.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exactly code, if idea is done clearly.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time and space complexity of the solution.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9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25" y="215900"/>
            <a:ext cx="4081047" cy="640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44" y="215900"/>
            <a:ext cx="401455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1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0487" cy="4848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300" y="889000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Siddharth Gupta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1000" y="3009900"/>
            <a:ext cx="141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Arushi</a:t>
            </a:r>
            <a:r>
              <a:rPr lang="en-US" dirty="0" smtClean="0"/>
              <a:t> Gupta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87" y="0"/>
            <a:ext cx="308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7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mastermind</dc:creator>
  <cp:lastModifiedBy>mastermind</cp:lastModifiedBy>
  <cp:revision>12</cp:revision>
  <dcterms:created xsi:type="dcterms:W3CDTF">2023-03-07T02:13:14Z</dcterms:created>
  <dcterms:modified xsi:type="dcterms:W3CDTF">2023-03-07T20:23:46Z</dcterms:modified>
</cp:coreProperties>
</file>