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4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81DD9-868F-4AA6-963A-912DDC3D4C6F}" v="331" dt="2019-04-21T15:46:1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kJin Han" userId="eb3a0263-a788-416b-9791-4eba64ed918b" providerId="ADAL" clId="{D0381CF1-FD92-4331-A3EA-8CD9A868A95A}"/>
    <pc:docChg chg="undo custSel addSld delSld modSld">
      <pc:chgData name="SeokJin Han" userId="eb3a0263-a788-416b-9791-4eba64ed918b" providerId="ADAL" clId="{D0381CF1-FD92-4331-A3EA-8CD9A868A95A}" dt="2019-04-04T13:46:22.874" v="52" actId="20577"/>
      <pc:docMkLst>
        <pc:docMk/>
      </pc:docMkLst>
      <pc:sldChg chg="addSp delSp modSp">
        <pc:chgData name="SeokJin Han" userId="eb3a0263-a788-416b-9791-4eba64ed918b" providerId="ADAL" clId="{D0381CF1-FD92-4331-A3EA-8CD9A868A95A}" dt="2019-04-04T13:45:14.303" v="22" actId="20577"/>
        <pc:sldMkLst>
          <pc:docMk/>
          <pc:sldMk cId="3093623499" sldId="5039"/>
        </pc:sldMkLst>
        <pc:spChg chg="mod">
          <ac:chgData name="SeokJin Han" userId="eb3a0263-a788-416b-9791-4eba64ed918b" providerId="ADAL" clId="{D0381CF1-FD92-4331-A3EA-8CD9A868A95A}" dt="2019-04-04T13:30:55.314" v="9" actId="1076"/>
          <ac:spMkLst>
            <pc:docMk/>
            <pc:sldMk cId="3093623499" sldId="5039"/>
            <ac:spMk id="65" creationId="{94FAA4AC-A2B5-47D0-BB14-53F8EA91892C}"/>
          </ac:spMkLst>
        </pc:spChg>
        <pc:spChg chg="mod">
          <ac:chgData name="SeokJin Han" userId="eb3a0263-a788-416b-9791-4eba64ed918b" providerId="ADAL" clId="{D0381CF1-FD92-4331-A3EA-8CD9A868A95A}" dt="2019-04-04T13:31:09.160" v="12" actId="6549"/>
          <ac:spMkLst>
            <pc:docMk/>
            <pc:sldMk cId="3093623499" sldId="5039"/>
            <ac:spMk id="106" creationId="{286B2911-544D-4440-AF96-C0D03C84960F}"/>
          </ac:spMkLst>
        </pc:spChg>
        <pc:spChg chg="mod">
          <ac:chgData name="SeokJin Han" userId="eb3a0263-a788-416b-9791-4eba64ed918b" providerId="ADAL" clId="{D0381CF1-FD92-4331-A3EA-8CD9A868A95A}" dt="2019-04-04T13:45:14.303" v="22" actId="20577"/>
          <ac:spMkLst>
            <pc:docMk/>
            <pc:sldMk cId="3093623499" sldId="5039"/>
            <ac:spMk id="113" creationId="{8D2D5EF2-46FB-4853-9216-1D1FD6F08A54}"/>
          </ac:spMkLst>
        </pc:spChg>
        <pc:grpChg chg="add mod">
          <ac:chgData name="SeokJin Han" userId="eb3a0263-a788-416b-9791-4eba64ed918b" providerId="ADAL" clId="{D0381CF1-FD92-4331-A3EA-8CD9A868A95A}" dt="2019-04-04T13:31:00.117" v="10" actId="1076"/>
          <ac:grpSpMkLst>
            <pc:docMk/>
            <pc:sldMk cId="3093623499" sldId="5039"/>
            <ac:grpSpMk id="86" creationId="{EB1D09B8-9711-4482-B70C-213106ADDE38}"/>
          </ac:grpSpMkLst>
        </pc:grpChg>
        <pc:picChg chg="del">
          <ac:chgData name="SeokJin Han" userId="eb3a0263-a788-416b-9791-4eba64ed918b" providerId="ADAL" clId="{D0381CF1-FD92-4331-A3EA-8CD9A868A95A}" dt="2019-04-04T13:30:37.728" v="2" actId="478"/>
          <ac:picMkLst>
            <pc:docMk/>
            <pc:sldMk cId="3093623499" sldId="5039"/>
            <ac:picMk id="5" creationId="{C8D02E16-864C-47AC-935A-1EDDB948A48C}"/>
          </ac:picMkLst>
        </pc:picChg>
        <pc:cxnChg chg="mod">
          <ac:chgData name="SeokJin Han" userId="eb3a0263-a788-416b-9791-4eba64ed918b" providerId="ADAL" clId="{D0381CF1-FD92-4331-A3EA-8CD9A868A95A}" dt="2019-04-04T13:30:49.954" v="7" actId="14100"/>
          <ac:cxnSpMkLst>
            <pc:docMk/>
            <pc:sldMk cId="3093623499" sldId="5039"/>
            <ac:cxnSpMk id="33" creationId="{80BFD6C8-25BB-4786-AAF4-0AE86EFB7436}"/>
          </ac:cxnSpMkLst>
        </pc:cxnChg>
        <pc:cxnChg chg="mod">
          <ac:chgData name="SeokJin Han" userId="eb3a0263-a788-416b-9791-4eba64ed918b" providerId="ADAL" clId="{D0381CF1-FD92-4331-A3EA-8CD9A868A95A}" dt="2019-04-04T13:30:37.728" v="2" actId="478"/>
          <ac:cxnSpMkLst>
            <pc:docMk/>
            <pc:sldMk cId="3093623499" sldId="5039"/>
            <ac:cxnSpMk id="39" creationId="{8C5A2D24-CA71-423C-BDC1-EC8109BA87C0}"/>
          </ac:cxnSpMkLst>
        </pc:cxnChg>
        <pc:cxnChg chg="mod">
          <ac:chgData name="SeokJin Han" userId="eb3a0263-a788-416b-9791-4eba64ed918b" providerId="ADAL" clId="{D0381CF1-FD92-4331-A3EA-8CD9A868A95A}" dt="2019-04-04T13:30:37.728" v="2" actId="478"/>
          <ac:cxnSpMkLst>
            <pc:docMk/>
            <pc:sldMk cId="3093623499" sldId="5039"/>
            <ac:cxnSpMk id="81" creationId="{565CD28A-080E-4425-90E2-1EAF8C2C8218}"/>
          </ac:cxnSpMkLst>
        </pc:cxnChg>
        <pc:cxnChg chg="mod">
          <ac:chgData name="SeokJin Han" userId="eb3a0263-a788-416b-9791-4eba64ed918b" providerId="ADAL" clId="{D0381CF1-FD92-4331-A3EA-8CD9A868A95A}" dt="2019-04-04T13:30:37.728" v="2" actId="478"/>
          <ac:cxnSpMkLst>
            <pc:docMk/>
            <pc:sldMk cId="3093623499" sldId="5039"/>
            <ac:cxnSpMk id="127" creationId="{3291771E-4AC3-47D9-BDE0-AE9711C0DFA4}"/>
          </ac:cxnSpMkLst>
        </pc:cxnChg>
      </pc:sldChg>
      <pc:sldChg chg="addSp delSp modSp add">
        <pc:chgData name="SeokJin Han" userId="eb3a0263-a788-416b-9791-4eba64ed918b" providerId="ADAL" clId="{D0381CF1-FD92-4331-A3EA-8CD9A868A95A}" dt="2019-04-04T13:46:22.874" v="52" actId="20577"/>
        <pc:sldMkLst>
          <pc:docMk/>
          <pc:sldMk cId="82623130" sldId="5040"/>
        </pc:sldMkLst>
        <pc:spChg chg="add mod">
          <ac:chgData name="SeokJin Han" userId="eb3a0263-a788-416b-9791-4eba64ed918b" providerId="ADAL" clId="{D0381CF1-FD92-4331-A3EA-8CD9A868A95A}" dt="2019-04-04T13:46:22.874" v="52" actId="20577"/>
          <ac:spMkLst>
            <pc:docMk/>
            <pc:sldMk cId="82623130" sldId="5040"/>
            <ac:spMk id="2" creationId="{8AD26F59-5E89-4797-9B2E-E95EFFA312F2}"/>
          </ac:spMkLst>
        </pc:spChg>
        <pc:spChg chg="mod">
          <ac:chgData name="SeokJin Han" userId="eb3a0263-a788-416b-9791-4eba64ed918b" providerId="ADAL" clId="{D0381CF1-FD92-4331-A3EA-8CD9A868A95A}" dt="2019-04-04T13:46:02.102" v="43" actId="20577"/>
          <ac:spMkLst>
            <pc:docMk/>
            <pc:sldMk cId="82623130" sldId="5040"/>
            <ac:spMk id="3" creationId="{DE1C147A-D9C5-4D04-8EA9-09AFB26F09B0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20" creationId="{41BA116C-F2E9-4C06-906E-CD4E685D8574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37" creationId="{3D0CF205-A745-4961-9CCD-6DFBC3D36725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56" creationId="{4DC9242E-048E-4207-809F-0248D2622283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57" creationId="{EB30A910-EF57-481C-8A16-005A59C79B29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64" creationId="{4150119C-5BBE-4746-BCB1-6249F37A8DF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65" creationId="{94FAA4AC-A2B5-47D0-BB14-53F8EA91892C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66" creationId="{1F7C7E4E-286C-4A7C-92EA-B98F4C4BD9C5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71" creationId="{8DDEF44F-AF25-408C-9378-A8DB833D71F7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83" creationId="{11FF2033-88E5-4594-A6DD-6CB34BF38EB6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84" creationId="{EF3BE552-2E5F-49FA-B893-3131D0ECB186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92" creationId="{79E31C83-022D-4070-9432-EB38A1D12791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93" creationId="{C7EB8375-27F0-4B9F-BC54-16D529F0C768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94" creationId="{53E0CC11-8B79-4DD9-8529-FA7F2B01592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98" creationId="{34C0F8F5-6FFE-4ABF-A37E-44FFCE49B1BF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0" creationId="{754943C8-490A-4006-A634-F3A02F44DAD7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1" creationId="{21370FEA-6C53-4FE9-BDC6-62163ABC321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2" creationId="{3F220945-F3A1-4E16-A9FD-5239816CB2F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3" creationId="{A3054494-6861-403D-A9F4-2083CCA5605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4" creationId="{92419195-61EF-4099-9686-70D742CEA831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5" creationId="{0D4A754E-358A-4E6E-A4D9-70CBA6D465D0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6" creationId="{286B2911-544D-4440-AF96-C0D03C84960F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7" creationId="{C64395E3-8D58-4B72-9A3D-202FE40422CC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09" creationId="{2CEE7746-4B4C-4B19-9799-4E16ABFB8A05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10" creationId="{08423134-85EC-485A-A40A-75A049D89925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11" creationId="{090B9CC9-8940-4DF2-BAE9-5CAFFD4D990F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12" creationId="{C5CE5ADC-037F-4B81-97BF-DE107BB3F6BB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13" creationId="{8D2D5EF2-46FB-4853-9216-1D1FD6F08A54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18" creationId="{341C97F3-D9C4-42E8-B407-2C2A8D6B914F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19" creationId="{F84CF65B-DA55-4102-9C47-1C5D8B721492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20" creationId="{89AB1F54-2181-4808-AEB8-45AA1835ED05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21" creationId="{0EE3028E-9B76-4216-B416-06EA978597F4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22" creationId="{0C86374B-002A-4F78-8EFD-27EBCF6C347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31" creationId="{C6F31FC2-D953-423C-ACCF-3F0E0114004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47" creationId="{2207D83F-15F2-4C50-9D4C-9984A4A2980C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49" creationId="{4FA44A87-2A6A-4A8D-97E7-E79BD76EAC0F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57" creationId="{A3CCA879-0476-4613-AA36-514422EE5183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58" creationId="{B2CC716B-9FB7-46E1-B03C-C66E2586FB1E}"/>
          </ac:spMkLst>
        </pc:spChg>
        <pc:spChg chg="del">
          <ac:chgData name="SeokJin Han" userId="eb3a0263-a788-416b-9791-4eba64ed918b" providerId="ADAL" clId="{D0381CF1-FD92-4331-A3EA-8CD9A868A95A}" dt="2019-04-04T13:46:04.563" v="44" actId="478"/>
          <ac:spMkLst>
            <pc:docMk/>
            <pc:sldMk cId="82623130" sldId="5040"/>
            <ac:spMk id="159" creationId="{D2F3A74F-8097-4404-86CB-18AEC515632B}"/>
          </ac:spMkLst>
        </pc:spChg>
        <pc:grpChg chg="del">
          <ac:chgData name="SeokJin Han" userId="eb3a0263-a788-416b-9791-4eba64ed918b" providerId="ADAL" clId="{D0381CF1-FD92-4331-A3EA-8CD9A868A95A}" dt="2019-04-04T13:46:04.563" v="44" actId="478"/>
          <ac:grpSpMkLst>
            <pc:docMk/>
            <pc:sldMk cId="82623130" sldId="5040"/>
            <ac:grpSpMk id="86" creationId="{EB1D09B8-9711-4482-B70C-213106ADDE38}"/>
          </ac:grpSpMkLst>
        </pc:grp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4" creationId="{ECE82327-1EE7-4928-93B6-26AE290BB413}"/>
          </ac:picMkLst>
        </pc:picChg>
        <pc:picChg chg="del">
          <ac:chgData name="SeokJin Han" userId="eb3a0263-a788-416b-9791-4eba64ed918b" providerId="ADAL" clId="{D0381CF1-FD92-4331-A3EA-8CD9A868A95A}" dt="2019-04-04T13:46:05.560" v="45" actId="478"/>
          <ac:picMkLst>
            <pc:docMk/>
            <pc:sldMk cId="82623130" sldId="5040"/>
            <ac:picMk id="6" creationId="{8D8E1E24-950D-4D5E-9793-2311DA40015A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7" creationId="{0E1CFA89-C73B-4A69-A132-8611A453F55B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9" creationId="{071C3A50-06E9-495E-8B06-40348751379C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16" creationId="{7B773BE8-7C49-4B15-8938-1BC256DC71D3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18" creationId="{E432931B-F719-40E1-84AA-C426DEF100FD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68" creationId="{D3D0C5DF-AD18-4CB7-9ADA-C71DED01D53F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70" creationId="{EEA01DA5-09E1-4957-B1FF-DA1F4A8F8962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75" creationId="{911ADEC2-7204-4FF6-858F-AF434C1135A0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76" creationId="{D93D56E7-9265-44EF-B0D4-090B2F4BEBBE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77" creationId="{C3F72A3E-A9CD-4206-9CF8-03C6E16EB39A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78" creationId="{8F730BCE-1268-423E-BAD9-4E9F92867F08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124" creationId="{2DCC8FC7-41C0-4CFC-84CA-18E3045BD678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126" creationId="{3C849357-54F9-4E75-97FA-3ADDEC9C006C}"/>
          </ac:picMkLst>
        </pc:picChg>
        <pc:picChg chg="del">
          <ac:chgData name="SeokJin Han" userId="eb3a0263-a788-416b-9791-4eba64ed918b" providerId="ADAL" clId="{D0381CF1-FD92-4331-A3EA-8CD9A868A95A}" dt="2019-04-04T13:46:04.563" v="44" actId="478"/>
          <ac:picMkLst>
            <pc:docMk/>
            <pc:sldMk cId="82623130" sldId="5040"/>
            <ac:picMk id="154" creationId="{5C430FA7-19BD-4083-9DC0-F81EAB115088}"/>
          </ac:picMkLst>
        </pc:pic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19" creationId="{DB1FFF0B-A4F3-4FCA-9153-669CCC3A324F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33" creationId="{80BFD6C8-25BB-4786-AAF4-0AE86EFB7436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39" creationId="{8C5A2D24-CA71-423C-BDC1-EC8109BA87C0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40" creationId="{E9905BD0-05A1-4CC1-9B8C-74453C405ED0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46" creationId="{67DD32B7-E53B-4E0F-A323-7F43DB2E69C6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50" creationId="{711CA264-C848-41CB-B3F0-DA5F35D56F6D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53" creationId="{8334D651-8EA2-4A5B-8F3B-72DED9B4C9D6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58" creationId="{8D5C4CE5-353E-4130-B177-B3A85D8076D6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79" creationId="{7FC42D56-8D1A-45F5-BE4B-C86CDD4A977A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80" creationId="{E9F238EE-5824-4E13-AF50-66E4DD2E1506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81" creationId="{565CD28A-080E-4425-90E2-1EAF8C2C8218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82" creationId="{ACD193E0-DB27-4C9A-A7E7-47B4EA376142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85" creationId="{33FA3A34-4933-47D2-8672-3AF1498E38D9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95" creationId="{379BC455-5EFC-4CF5-A11F-7B1FC4BE2BBF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114" creationId="{F59BF607-5FB5-41B8-975F-AC4E76790148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127" creationId="{3291771E-4AC3-47D9-BDE0-AE9711C0DFA4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133" creationId="{6471E3B3-9A61-4DA6-9C64-B13BFF961DD8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136" creationId="{E7559AE1-79C9-447D-AACB-63028DF1B797}"/>
          </ac:cxnSpMkLst>
        </pc:cxnChg>
        <pc:cxnChg chg="del mod">
          <ac:chgData name="SeokJin Han" userId="eb3a0263-a788-416b-9791-4eba64ed918b" providerId="ADAL" clId="{D0381CF1-FD92-4331-A3EA-8CD9A868A95A}" dt="2019-04-04T13:46:04.563" v="44" actId="478"/>
          <ac:cxnSpMkLst>
            <pc:docMk/>
            <pc:sldMk cId="82623130" sldId="5040"/>
            <ac:cxnSpMk id="139" creationId="{45847CD8-B734-43C8-B5D4-AA71378F11A2}"/>
          </ac:cxnSpMkLst>
        </pc:cxnChg>
      </pc:sldChg>
      <pc:sldChg chg="del">
        <pc:chgData name="SeokJin Han" userId="eb3a0263-a788-416b-9791-4eba64ed918b" providerId="ADAL" clId="{D0381CF1-FD92-4331-A3EA-8CD9A868A95A}" dt="2019-04-04T13:31:24.326" v="13" actId="2696"/>
        <pc:sldMkLst>
          <pc:docMk/>
          <pc:sldMk cId="56511286" sldId="5044"/>
        </pc:sldMkLst>
      </pc:sldChg>
    </pc:docChg>
  </pc:docChgLst>
  <pc:docChgLst>
    <pc:chgData name="SeokJin Han" userId="eb3a0263-a788-416b-9791-4eba64ed918b" providerId="ADAL" clId="{28F81DD9-868F-4AA6-963A-912DDC3D4C6F}"/>
    <pc:docChg chg="undo custSel addSld delSld modSld sldOrd">
      <pc:chgData name="SeokJin Han" userId="eb3a0263-a788-416b-9791-4eba64ed918b" providerId="ADAL" clId="{28F81DD9-868F-4AA6-963A-912DDC3D4C6F}" dt="2019-04-22T14:29:34.568" v="4130" actId="400"/>
      <pc:docMkLst>
        <pc:docMk/>
      </pc:docMkLst>
      <pc:sldChg chg="addSp modSp add ord">
        <pc:chgData name="SeokJin Han" userId="eb3a0263-a788-416b-9791-4eba64ed918b" providerId="ADAL" clId="{28F81DD9-868F-4AA6-963A-912DDC3D4C6F}" dt="2019-04-16T09:27:41.921" v="3989" actId="1076"/>
        <pc:sldMkLst>
          <pc:docMk/>
          <pc:sldMk cId="3636881653" sldId="5041"/>
        </pc:sldMkLst>
        <pc:spChg chg="mod">
          <ac:chgData name="SeokJin Han" userId="eb3a0263-a788-416b-9791-4eba64ed918b" providerId="ADAL" clId="{28F81DD9-868F-4AA6-963A-912DDC3D4C6F}" dt="2019-04-06T13:33:58.755" v="3648" actId="20577"/>
          <ac:spMkLst>
            <pc:docMk/>
            <pc:sldMk cId="3636881653" sldId="5041"/>
            <ac:spMk id="2" creationId="{8AD26F59-5E89-4797-9B2E-E95EFFA312F2}"/>
          </ac:spMkLst>
        </pc:spChg>
        <pc:spChg chg="mod">
          <ac:chgData name="SeokJin Han" userId="eb3a0263-a788-416b-9791-4eba64ed918b" providerId="ADAL" clId="{28F81DD9-868F-4AA6-963A-912DDC3D4C6F}" dt="2019-04-05T06:28:46.397" v="30" actId="20577"/>
          <ac:spMkLst>
            <pc:docMk/>
            <pc:sldMk cId="3636881653" sldId="5041"/>
            <ac:spMk id="3" creationId="{DE1C147A-D9C5-4D04-8EA9-09AFB26F09B0}"/>
          </ac:spMkLst>
        </pc:spChg>
        <pc:spChg chg="add mod">
          <ac:chgData name="SeokJin Han" userId="eb3a0263-a788-416b-9791-4eba64ed918b" providerId="ADAL" clId="{28F81DD9-868F-4AA6-963A-912DDC3D4C6F}" dt="2019-04-05T08:17:20.782" v="613" actId="1076"/>
          <ac:spMkLst>
            <pc:docMk/>
            <pc:sldMk cId="3636881653" sldId="5041"/>
            <ac:spMk id="6" creationId="{9614ECA8-4BA2-4239-94F1-62B6AAAF69F9}"/>
          </ac:spMkLst>
        </pc:spChg>
        <pc:spChg chg="add mod">
          <ac:chgData name="SeokJin Han" userId="eb3a0263-a788-416b-9791-4eba64ed918b" providerId="ADAL" clId="{28F81DD9-868F-4AA6-963A-912DDC3D4C6F}" dt="2019-04-16T09:27:41.921" v="3989" actId="1076"/>
          <ac:spMkLst>
            <pc:docMk/>
            <pc:sldMk cId="3636881653" sldId="5041"/>
            <ac:spMk id="7" creationId="{6EF5E3B5-7653-4C10-82C9-1BE92DDF476C}"/>
          </ac:spMkLst>
        </pc:spChg>
        <pc:spChg chg="add mod">
          <ac:chgData name="SeokJin Han" userId="eb3a0263-a788-416b-9791-4eba64ed918b" providerId="ADAL" clId="{28F81DD9-868F-4AA6-963A-912DDC3D4C6F}" dt="2019-04-05T08:17:20.782" v="613" actId="1076"/>
          <ac:spMkLst>
            <pc:docMk/>
            <pc:sldMk cId="3636881653" sldId="5041"/>
            <ac:spMk id="10" creationId="{68BBE78E-D8C0-40EF-A1D1-8126BE35AA5F}"/>
          </ac:spMkLst>
        </pc:spChg>
        <pc:spChg chg="add mod">
          <ac:chgData name="SeokJin Han" userId="eb3a0263-a788-416b-9791-4eba64ed918b" providerId="ADAL" clId="{28F81DD9-868F-4AA6-963A-912DDC3D4C6F}" dt="2019-04-05T11:04:25.936" v="3551" actId="1076"/>
          <ac:spMkLst>
            <pc:docMk/>
            <pc:sldMk cId="3636881653" sldId="5041"/>
            <ac:spMk id="12" creationId="{F98A09F3-6F9C-4448-9E69-31CB6C63AF86}"/>
          </ac:spMkLst>
        </pc:spChg>
        <pc:graphicFrameChg chg="add mod modGraphic">
          <ac:chgData name="SeokJin Han" userId="eb3a0263-a788-416b-9791-4eba64ed918b" providerId="ADAL" clId="{28F81DD9-868F-4AA6-963A-912DDC3D4C6F}" dt="2019-04-05T08:17:20.782" v="613" actId="1076"/>
          <ac:graphicFrameMkLst>
            <pc:docMk/>
            <pc:sldMk cId="3636881653" sldId="5041"/>
            <ac:graphicFrameMk id="4" creationId="{C68A33AD-EF5F-4DF0-B7B3-D4437327B063}"/>
          </ac:graphicFrameMkLst>
        </pc:graphicFrameChg>
        <pc:graphicFrameChg chg="add mod modGraphic">
          <ac:chgData name="SeokJin Han" userId="eb3a0263-a788-416b-9791-4eba64ed918b" providerId="ADAL" clId="{28F81DD9-868F-4AA6-963A-912DDC3D4C6F}" dt="2019-04-05T11:04:32.427" v="3553" actId="113"/>
          <ac:graphicFrameMkLst>
            <pc:docMk/>
            <pc:sldMk cId="3636881653" sldId="5041"/>
            <ac:graphicFrameMk id="11" creationId="{7CF25F87-0C2A-4004-AAE0-0604CFDDD8A6}"/>
          </ac:graphicFrameMkLst>
        </pc:graphicFrameChg>
        <pc:picChg chg="add mod">
          <ac:chgData name="SeokJin Han" userId="eb3a0263-a788-416b-9791-4eba64ed918b" providerId="ADAL" clId="{28F81DD9-868F-4AA6-963A-912DDC3D4C6F}" dt="2019-04-16T09:26:46.539" v="3798" actId="1076"/>
          <ac:picMkLst>
            <pc:docMk/>
            <pc:sldMk cId="3636881653" sldId="5041"/>
            <ac:picMk id="5" creationId="{473F1F12-5D5E-468F-8B09-683B5D073157}"/>
          </ac:picMkLst>
        </pc:picChg>
        <pc:cxnChg chg="add mod">
          <ac:chgData name="SeokJin Han" userId="eb3a0263-a788-416b-9791-4eba64ed918b" providerId="ADAL" clId="{28F81DD9-868F-4AA6-963A-912DDC3D4C6F}" dt="2019-04-05T08:17:20.782" v="613" actId="1076"/>
          <ac:cxnSpMkLst>
            <pc:docMk/>
            <pc:sldMk cId="3636881653" sldId="5041"/>
            <ac:cxnSpMk id="8" creationId="{576848DD-0D79-46F2-A03F-4353C55B5550}"/>
          </ac:cxnSpMkLst>
        </pc:cxnChg>
      </pc:sldChg>
      <pc:sldChg chg="delSp modSp add del">
        <pc:chgData name="SeokJin Han" userId="eb3a0263-a788-416b-9791-4eba64ed918b" providerId="ADAL" clId="{28F81DD9-868F-4AA6-963A-912DDC3D4C6F}" dt="2019-04-05T11:03:38.928" v="3548" actId="2696"/>
        <pc:sldMkLst>
          <pc:docMk/>
          <pc:sldMk cId="3370469327" sldId="5042"/>
        </pc:sldMkLst>
        <pc:spChg chg="mod">
          <ac:chgData name="SeokJin Han" userId="eb3a0263-a788-416b-9791-4eba64ed918b" providerId="ADAL" clId="{28F81DD9-868F-4AA6-963A-912DDC3D4C6F}" dt="2019-04-05T10:59:45.685" v="3419"/>
          <ac:spMkLst>
            <pc:docMk/>
            <pc:sldMk cId="3370469327" sldId="5042"/>
            <ac:spMk id="2" creationId="{8AD26F59-5E89-4797-9B2E-E95EFFA312F2}"/>
          </ac:spMkLst>
        </pc:spChg>
        <pc:spChg chg="del">
          <ac:chgData name="SeokJin Han" userId="eb3a0263-a788-416b-9791-4eba64ed918b" providerId="ADAL" clId="{28F81DD9-868F-4AA6-963A-912DDC3D4C6F}" dt="2019-04-05T08:41:31.202" v="1009" actId="478"/>
          <ac:spMkLst>
            <pc:docMk/>
            <pc:sldMk cId="3370469327" sldId="5042"/>
            <ac:spMk id="6" creationId="{9614ECA8-4BA2-4239-94F1-62B6AAAF69F9}"/>
          </ac:spMkLst>
        </pc:spChg>
        <pc:spChg chg="del">
          <ac:chgData name="SeokJin Han" userId="eb3a0263-a788-416b-9791-4eba64ed918b" providerId="ADAL" clId="{28F81DD9-868F-4AA6-963A-912DDC3D4C6F}" dt="2019-04-05T08:41:31.202" v="1009" actId="478"/>
          <ac:spMkLst>
            <pc:docMk/>
            <pc:sldMk cId="3370469327" sldId="5042"/>
            <ac:spMk id="10" creationId="{68BBE78E-D8C0-40EF-A1D1-8126BE35AA5F}"/>
          </ac:spMkLst>
        </pc:spChg>
        <pc:graphicFrameChg chg="del">
          <ac:chgData name="SeokJin Han" userId="eb3a0263-a788-416b-9791-4eba64ed918b" providerId="ADAL" clId="{28F81DD9-868F-4AA6-963A-912DDC3D4C6F}" dt="2019-04-05T08:41:31.202" v="1009" actId="478"/>
          <ac:graphicFrameMkLst>
            <pc:docMk/>
            <pc:sldMk cId="3370469327" sldId="5042"/>
            <ac:graphicFrameMk id="4" creationId="{C68A33AD-EF5F-4DF0-B7B3-D4437327B063}"/>
          </ac:graphicFrameMkLst>
        </pc:graphicFrameChg>
        <pc:picChg chg="del">
          <ac:chgData name="SeokJin Han" userId="eb3a0263-a788-416b-9791-4eba64ed918b" providerId="ADAL" clId="{28F81DD9-868F-4AA6-963A-912DDC3D4C6F}" dt="2019-04-05T08:41:31.202" v="1009" actId="478"/>
          <ac:picMkLst>
            <pc:docMk/>
            <pc:sldMk cId="3370469327" sldId="5042"/>
            <ac:picMk id="5" creationId="{473F1F12-5D5E-468F-8B09-683B5D073157}"/>
          </ac:picMkLst>
        </pc:picChg>
        <pc:cxnChg chg="del">
          <ac:chgData name="SeokJin Han" userId="eb3a0263-a788-416b-9791-4eba64ed918b" providerId="ADAL" clId="{28F81DD9-868F-4AA6-963A-912DDC3D4C6F}" dt="2019-04-05T08:41:31.202" v="1009" actId="478"/>
          <ac:cxnSpMkLst>
            <pc:docMk/>
            <pc:sldMk cId="3370469327" sldId="5042"/>
            <ac:cxnSpMk id="8" creationId="{576848DD-0D79-46F2-A03F-4353C55B5550}"/>
          </ac:cxnSpMkLst>
        </pc:cxnChg>
      </pc:sldChg>
      <pc:sldChg chg="addSp delSp modSp add">
        <pc:chgData name="SeokJin Han" userId="eb3a0263-a788-416b-9791-4eba64ed918b" providerId="ADAL" clId="{28F81DD9-868F-4AA6-963A-912DDC3D4C6F}" dt="2019-04-21T15:33:42.925" v="4043" actId="20577"/>
        <pc:sldMkLst>
          <pc:docMk/>
          <pc:sldMk cId="3922441152" sldId="5043"/>
        </pc:sldMkLst>
        <pc:spChg chg="mod">
          <ac:chgData name="SeokJin Han" userId="eb3a0263-a788-416b-9791-4eba64ed918b" providerId="ADAL" clId="{28F81DD9-868F-4AA6-963A-912DDC3D4C6F}" dt="2019-04-21T15:33:42.925" v="4043" actId="20577"/>
          <ac:spMkLst>
            <pc:docMk/>
            <pc:sldMk cId="3922441152" sldId="5043"/>
            <ac:spMk id="2" creationId="{8AD26F59-5E89-4797-9B2E-E95EFFA312F2}"/>
          </ac:spMkLst>
        </pc:spChg>
        <pc:spChg chg="mod">
          <ac:chgData name="SeokJin Han" userId="eb3a0263-a788-416b-9791-4eba64ed918b" providerId="ADAL" clId="{28F81DD9-868F-4AA6-963A-912DDC3D4C6F}" dt="2019-04-05T08:33:32.452" v="689" actId="20577"/>
          <ac:spMkLst>
            <pc:docMk/>
            <pc:sldMk cId="3922441152" sldId="5043"/>
            <ac:spMk id="3" creationId="{DE1C147A-D9C5-4D04-8EA9-09AFB26F09B0}"/>
          </ac:spMkLst>
        </pc:spChg>
        <pc:spChg chg="del">
          <ac:chgData name="SeokJin Han" userId="eb3a0263-a788-416b-9791-4eba64ed918b" providerId="ADAL" clId="{28F81DD9-868F-4AA6-963A-912DDC3D4C6F}" dt="2019-04-05T08:33:40.497" v="692" actId="478"/>
          <ac:spMkLst>
            <pc:docMk/>
            <pc:sldMk cId="3922441152" sldId="5043"/>
            <ac:spMk id="6" creationId="{9614ECA8-4BA2-4239-94F1-62B6AAAF69F9}"/>
          </ac:spMkLst>
        </pc:spChg>
        <pc:spChg chg="del">
          <ac:chgData name="SeokJin Han" userId="eb3a0263-a788-416b-9791-4eba64ed918b" providerId="ADAL" clId="{28F81DD9-868F-4AA6-963A-912DDC3D4C6F}" dt="2019-04-05T08:33:40.497" v="692" actId="478"/>
          <ac:spMkLst>
            <pc:docMk/>
            <pc:sldMk cId="3922441152" sldId="5043"/>
            <ac:spMk id="10" creationId="{68BBE78E-D8C0-40EF-A1D1-8126BE35AA5F}"/>
          </ac:spMkLst>
        </pc:spChg>
        <pc:spChg chg="add mod">
          <ac:chgData name="SeokJin Han" userId="eb3a0263-a788-416b-9791-4eba64ed918b" providerId="ADAL" clId="{28F81DD9-868F-4AA6-963A-912DDC3D4C6F}" dt="2019-04-05T08:40:56.085" v="954" actId="1076"/>
          <ac:spMkLst>
            <pc:docMk/>
            <pc:sldMk cId="3922441152" sldId="5043"/>
            <ac:spMk id="13" creationId="{4591FDB2-7BA4-471A-BBC8-1E3ADA4D691F}"/>
          </ac:spMkLst>
        </pc:spChg>
        <pc:spChg chg="add mod">
          <ac:chgData name="SeokJin Han" userId="eb3a0263-a788-416b-9791-4eba64ed918b" providerId="ADAL" clId="{28F81DD9-868F-4AA6-963A-912DDC3D4C6F}" dt="2019-04-05T08:40:56.085" v="954" actId="1076"/>
          <ac:spMkLst>
            <pc:docMk/>
            <pc:sldMk cId="3922441152" sldId="5043"/>
            <ac:spMk id="14" creationId="{BE10F5F4-66CA-4239-AD41-8F20446FA384}"/>
          </ac:spMkLst>
        </pc:spChg>
        <pc:spChg chg="add del mod">
          <ac:chgData name="SeokJin Han" userId="eb3a0263-a788-416b-9791-4eba64ed918b" providerId="ADAL" clId="{28F81DD9-868F-4AA6-963A-912DDC3D4C6F}" dt="2019-04-05T11:01:23.647" v="3423" actId="478"/>
          <ac:spMkLst>
            <pc:docMk/>
            <pc:sldMk cId="3922441152" sldId="5043"/>
            <ac:spMk id="16" creationId="{C28BE9D4-B320-4914-86D0-09ADEFC9507A}"/>
          </ac:spMkLst>
        </pc:spChg>
        <pc:graphicFrameChg chg="del">
          <ac:chgData name="SeokJin Han" userId="eb3a0263-a788-416b-9791-4eba64ed918b" providerId="ADAL" clId="{28F81DD9-868F-4AA6-963A-912DDC3D4C6F}" dt="2019-04-05T08:33:40.497" v="692" actId="478"/>
          <ac:graphicFrameMkLst>
            <pc:docMk/>
            <pc:sldMk cId="3922441152" sldId="5043"/>
            <ac:graphicFrameMk id="4" creationId="{C68A33AD-EF5F-4DF0-B7B3-D4437327B063}"/>
          </ac:graphicFrameMkLst>
        </pc:graphicFrameChg>
        <pc:graphicFrameChg chg="add mod modGraphic">
          <ac:chgData name="SeokJin Han" userId="eb3a0263-a788-416b-9791-4eba64ed918b" providerId="ADAL" clId="{28F81DD9-868F-4AA6-963A-912DDC3D4C6F}" dt="2019-04-05T08:40:56.085" v="954" actId="1076"/>
          <ac:graphicFrameMkLst>
            <pc:docMk/>
            <pc:sldMk cId="3922441152" sldId="5043"/>
            <ac:graphicFrameMk id="9" creationId="{EB83A6C0-FD2D-497A-85FA-220958179740}"/>
          </ac:graphicFrameMkLst>
        </pc:graphicFrameChg>
        <pc:graphicFrameChg chg="add mod modGraphic">
          <ac:chgData name="SeokJin Han" userId="eb3a0263-a788-416b-9791-4eba64ed918b" providerId="ADAL" clId="{28F81DD9-868F-4AA6-963A-912DDC3D4C6F}" dt="2019-04-21T15:32:40.923" v="3997" actId="20577"/>
          <ac:graphicFrameMkLst>
            <pc:docMk/>
            <pc:sldMk cId="3922441152" sldId="5043"/>
            <ac:graphicFrameMk id="11" creationId="{8B8C8692-3608-4C15-A90D-1A80E82DF693}"/>
          </ac:graphicFrameMkLst>
        </pc:graphicFrameChg>
        <pc:picChg chg="del">
          <ac:chgData name="SeokJin Han" userId="eb3a0263-a788-416b-9791-4eba64ed918b" providerId="ADAL" clId="{28F81DD9-868F-4AA6-963A-912DDC3D4C6F}" dt="2019-04-05T08:33:40.497" v="692" actId="478"/>
          <ac:picMkLst>
            <pc:docMk/>
            <pc:sldMk cId="3922441152" sldId="5043"/>
            <ac:picMk id="5" creationId="{473F1F12-5D5E-468F-8B09-683B5D073157}"/>
          </ac:picMkLst>
        </pc:picChg>
        <pc:picChg chg="add mod">
          <ac:chgData name="SeokJin Han" userId="eb3a0263-a788-416b-9791-4eba64ed918b" providerId="ADAL" clId="{28F81DD9-868F-4AA6-963A-912DDC3D4C6F}" dt="2019-04-05T10:39:19.870" v="1956" actId="1076"/>
          <ac:picMkLst>
            <pc:docMk/>
            <pc:sldMk cId="3922441152" sldId="5043"/>
            <ac:picMk id="15" creationId="{B13D53FE-788A-447A-A372-55F06A4FD99D}"/>
          </ac:picMkLst>
        </pc:picChg>
        <pc:cxnChg chg="del">
          <ac:chgData name="SeokJin Han" userId="eb3a0263-a788-416b-9791-4eba64ed918b" providerId="ADAL" clId="{28F81DD9-868F-4AA6-963A-912DDC3D4C6F}" dt="2019-04-05T08:33:40.497" v="692" actId="478"/>
          <ac:cxnSpMkLst>
            <pc:docMk/>
            <pc:sldMk cId="3922441152" sldId="5043"/>
            <ac:cxnSpMk id="8" creationId="{576848DD-0D79-46F2-A03F-4353C55B5550}"/>
          </ac:cxnSpMkLst>
        </pc:cxnChg>
        <pc:cxnChg chg="add mod">
          <ac:chgData name="SeokJin Han" userId="eb3a0263-a788-416b-9791-4eba64ed918b" providerId="ADAL" clId="{28F81DD9-868F-4AA6-963A-912DDC3D4C6F}" dt="2019-04-05T08:40:56.085" v="954" actId="1076"/>
          <ac:cxnSpMkLst>
            <pc:docMk/>
            <pc:sldMk cId="3922441152" sldId="5043"/>
            <ac:cxnSpMk id="12" creationId="{A7B5883B-3D8D-4890-850A-9CC8EE949795}"/>
          </ac:cxnSpMkLst>
        </pc:cxnChg>
      </pc:sldChg>
      <pc:sldChg chg="addSp delSp modSp add">
        <pc:chgData name="SeokJin Han" userId="eb3a0263-a788-416b-9791-4eba64ed918b" providerId="ADAL" clId="{28F81DD9-868F-4AA6-963A-912DDC3D4C6F}" dt="2019-04-22T14:29:34.568" v="4130" actId="400"/>
        <pc:sldMkLst>
          <pc:docMk/>
          <pc:sldMk cId="964475303" sldId="5044"/>
        </pc:sldMkLst>
        <pc:spChg chg="mod">
          <ac:chgData name="SeokJin Han" userId="eb3a0263-a788-416b-9791-4eba64ed918b" providerId="ADAL" clId="{28F81DD9-868F-4AA6-963A-912DDC3D4C6F}" dt="2019-04-22T14:29:34.568" v="4130" actId="400"/>
          <ac:spMkLst>
            <pc:docMk/>
            <pc:sldMk cId="964475303" sldId="5044"/>
            <ac:spMk id="2" creationId="{8AD26F59-5E89-4797-9B2E-E95EFFA312F2}"/>
          </ac:spMkLst>
        </pc:spChg>
        <pc:spChg chg="add del mod">
          <ac:chgData name="SeokJin Han" userId="eb3a0263-a788-416b-9791-4eba64ed918b" providerId="ADAL" clId="{28F81DD9-868F-4AA6-963A-912DDC3D4C6F}" dt="2019-04-05T10:56:50.292" v="3130" actId="478"/>
          <ac:spMkLst>
            <pc:docMk/>
            <pc:sldMk cId="964475303" sldId="5044"/>
            <ac:spMk id="7" creationId="{23E2C8DA-E908-401E-A7AD-7350E407959B}"/>
          </ac:spMkLst>
        </pc:spChg>
        <pc:spChg chg="mod">
          <ac:chgData name="SeokJin Han" userId="eb3a0263-a788-416b-9791-4eba64ed918b" providerId="ADAL" clId="{28F81DD9-868F-4AA6-963A-912DDC3D4C6F}" dt="2019-04-05T10:49:04.695" v="2846" actId="1076"/>
          <ac:spMkLst>
            <pc:docMk/>
            <pc:sldMk cId="964475303" sldId="5044"/>
            <ac:spMk id="13" creationId="{4591FDB2-7BA4-471A-BBC8-1E3ADA4D691F}"/>
          </ac:spMkLst>
        </pc:spChg>
        <pc:spChg chg="mod">
          <ac:chgData name="SeokJin Han" userId="eb3a0263-a788-416b-9791-4eba64ed918b" providerId="ADAL" clId="{28F81DD9-868F-4AA6-963A-912DDC3D4C6F}" dt="2019-04-05T10:49:04.695" v="2846" actId="1076"/>
          <ac:spMkLst>
            <pc:docMk/>
            <pc:sldMk cId="964475303" sldId="5044"/>
            <ac:spMk id="14" creationId="{BE10F5F4-66CA-4239-AD41-8F20446FA384}"/>
          </ac:spMkLst>
        </pc:spChg>
        <pc:graphicFrameChg chg="del mod">
          <ac:chgData name="SeokJin Han" userId="eb3a0263-a788-416b-9791-4eba64ed918b" providerId="ADAL" clId="{28F81DD9-868F-4AA6-963A-912DDC3D4C6F}" dt="2019-04-05T08:58:02.154" v="1500" actId="478"/>
          <ac:graphicFrameMkLst>
            <pc:docMk/>
            <pc:sldMk cId="964475303" sldId="5044"/>
            <ac:graphicFrameMk id="9" creationId="{EB83A6C0-FD2D-497A-85FA-220958179740}"/>
          </ac:graphicFrameMkLst>
        </pc:graphicFrameChg>
        <pc:graphicFrameChg chg="mod modGraphic">
          <ac:chgData name="SeokJin Han" userId="eb3a0263-a788-416b-9791-4eba64ed918b" providerId="ADAL" clId="{28F81DD9-868F-4AA6-963A-912DDC3D4C6F}" dt="2019-04-05T10:49:04.695" v="2846" actId="1076"/>
          <ac:graphicFrameMkLst>
            <pc:docMk/>
            <pc:sldMk cId="964475303" sldId="5044"/>
            <ac:graphicFrameMk id="11" creationId="{8B8C8692-3608-4C15-A90D-1A80E82DF693}"/>
          </ac:graphicFrameMkLst>
        </pc:graphicFrameChg>
        <pc:graphicFrameChg chg="add mod modGraphic">
          <ac:chgData name="SeokJin Han" userId="eb3a0263-a788-416b-9791-4eba64ed918b" providerId="ADAL" clId="{28F81DD9-868F-4AA6-963A-912DDC3D4C6F}" dt="2019-04-05T10:49:04.695" v="2846" actId="1076"/>
          <ac:graphicFrameMkLst>
            <pc:docMk/>
            <pc:sldMk cId="964475303" sldId="5044"/>
            <ac:graphicFrameMk id="15" creationId="{5B6CD09E-DC93-44F4-A526-2CBDDD66AED2}"/>
          </ac:graphicFrameMkLst>
        </pc:graphicFrameChg>
        <pc:picChg chg="add mod">
          <ac:chgData name="SeokJin Han" userId="eb3a0263-a788-416b-9791-4eba64ed918b" providerId="ADAL" clId="{28F81DD9-868F-4AA6-963A-912DDC3D4C6F}" dt="2019-04-05T08:55:27.726" v="1176" actId="1076"/>
          <ac:picMkLst>
            <pc:docMk/>
            <pc:sldMk cId="964475303" sldId="5044"/>
            <ac:picMk id="4" creationId="{D2DEA006-9CBC-471E-BDAD-D75301941FAB}"/>
          </ac:picMkLst>
        </pc:picChg>
        <pc:picChg chg="add mod">
          <ac:chgData name="SeokJin Han" userId="eb3a0263-a788-416b-9791-4eba64ed918b" providerId="ADAL" clId="{28F81DD9-868F-4AA6-963A-912DDC3D4C6F}" dt="2019-04-05T08:55:27.726" v="1176" actId="1076"/>
          <ac:picMkLst>
            <pc:docMk/>
            <pc:sldMk cId="964475303" sldId="5044"/>
            <ac:picMk id="5" creationId="{E905D271-8272-4B2D-A146-7786E915379E}"/>
          </ac:picMkLst>
        </pc:picChg>
        <pc:picChg chg="add mod">
          <ac:chgData name="SeokJin Han" userId="eb3a0263-a788-416b-9791-4eba64ed918b" providerId="ADAL" clId="{28F81DD9-868F-4AA6-963A-912DDC3D4C6F}" dt="2019-04-05T08:55:27.726" v="1176" actId="1076"/>
          <ac:picMkLst>
            <pc:docMk/>
            <pc:sldMk cId="964475303" sldId="5044"/>
            <ac:picMk id="6" creationId="{93976C4F-3FE0-404B-9B49-D4B534F2F988}"/>
          </ac:picMkLst>
        </pc:picChg>
        <pc:cxnChg chg="mod">
          <ac:chgData name="SeokJin Han" userId="eb3a0263-a788-416b-9791-4eba64ed918b" providerId="ADAL" clId="{28F81DD9-868F-4AA6-963A-912DDC3D4C6F}" dt="2019-04-05T10:49:04.695" v="2846" actId="1076"/>
          <ac:cxnSpMkLst>
            <pc:docMk/>
            <pc:sldMk cId="964475303" sldId="5044"/>
            <ac:cxnSpMk id="12" creationId="{A7B5883B-3D8D-4890-850A-9CC8EE949795}"/>
          </ac:cxnSpMkLst>
        </pc:cxnChg>
      </pc:sldChg>
      <pc:sldChg chg="addSp delSp modSp add">
        <pc:chgData name="SeokJin Han" userId="eb3a0263-a788-416b-9791-4eba64ed918b" providerId="ADAL" clId="{28F81DD9-868F-4AA6-963A-912DDC3D4C6F}" dt="2019-04-05T11:03:17.585" v="3547" actId="6549"/>
        <pc:sldMkLst>
          <pc:docMk/>
          <pc:sldMk cId="513406876" sldId="5045"/>
        </pc:sldMkLst>
        <pc:spChg chg="mod">
          <ac:chgData name="SeokJin Han" userId="eb3a0263-a788-416b-9791-4eba64ed918b" providerId="ADAL" clId="{28F81DD9-868F-4AA6-963A-912DDC3D4C6F}" dt="2019-04-05T11:03:17.585" v="3547" actId="6549"/>
          <ac:spMkLst>
            <pc:docMk/>
            <pc:sldMk cId="513406876" sldId="5045"/>
            <ac:spMk id="2" creationId="{8AD26F59-5E89-4797-9B2E-E95EFFA312F2}"/>
          </ac:spMkLst>
        </pc:spChg>
        <pc:spChg chg="add del mod">
          <ac:chgData name="SeokJin Han" userId="eb3a0263-a788-416b-9791-4eba64ed918b" providerId="ADAL" clId="{28F81DD9-868F-4AA6-963A-912DDC3D4C6F}" dt="2019-04-05T10:59:24.200" v="3414" actId="478"/>
          <ac:spMkLst>
            <pc:docMk/>
            <pc:sldMk cId="513406876" sldId="5045"/>
            <ac:spMk id="7" creationId="{263A9C93-4C50-47F5-B9FF-821A4FB0BB27}"/>
          </ac:spMkLst>
        </pc:spChg>
        <pc:spChg chg="mod">
          <ac:chgData name="SeokJin Han" userId="eb3a0263-a788-416b-9791-4eba64ed918b" providerId="ADAL" clId="{28F81DD9-868F-4AA6-963A-912DDC3D4C6F}" dt="2019-04-05T10:55:14.999" v="3088" actId="1076"/>
          <ac:spMkLst>
            <pc:docMk/>
            <pc:sldMk cId="513406876" sldId="5045"/>
            <ac:spMk id="13" creationId="{4591FDB2-7BA4-471A-BBC8-1E3ADA4D691F}"/>
          </ac:spMkLst>
        </pc:spChg>
        <pc:spChg chg="mod">
          <ac:chgData name="SeokJin Han" userId="eb3a0263-a788-416b-9791-4eba64ed918b" providerId="ADAL" clId="{28F81DD9-868F-4AA6-963A-912DDC3D4C6F}" dt="2019-04-05T10:55:14.999" v="3088" actId="1076"/>
          <ac:spMkLst>
            <pc:docMk/>
            <pc:sldMk cId="513406876" sldId="5045"/>
            <ac:spMk id="14" creationId="{BE10F5F4-66CA-4239-AD41-8F20446FA384}"/>
          </ac:spMkLst>
        </pc:spChg>
        <pc:graphicFrameChg chg="mod">
          <ac:chgData name="SeokJin Han" userId="eb3a0263-a788-416b-9791-4eba64ed918b" providerId="ADAL" clId="{28F81DD9-868F-4AA6-963A-912DDC3D4C6F}" dt="2019-04-05T10:55:14.999" v="3088" actId="1076"/>
          <ac:graphicFrameMkLst>
            <pc:docMk/>
            <pc:sldMk cId="513406876" sldId="5045"/>
            <ac:graphicFrameMk id="11" creationId="{8B8C8692-3608-4C15-A90D-1A80E82DF693}"/>
          </ac:graphicFrameMkLst>
        </pc:graphicFrameChg>
        <pc:graphicFrameChg chg="mod modGraphic">
          <ac:chgData name="SeokJin Han" userId="eb3a0263-a788-416b-9791-4eba64ed918b" providerId="ADAL" clId="{28F81DD9-868F-4AA6-963A-912DDC3D4C6F}" dt="2019-04-05T10:55:14.999" v="3088" actId="1076"/>
          <ac:graphicFrameMkLst>
            <pc:docMk/>
            <pc:sldMk cId="513406876" sldId="5045"/>
            <ac:graphicFrameMk id="15" creationId="{5B6CD09E-DC93-44F4-A526-2CBDDD66AED2}"/>
          </ac:graphicFrameMkLst>
        </pc:graphicFrameChg>
        <pc:picChg chg="del">
          <ac:chgData name="SeokJin Han" userId="eb3a0263-a788-416b-9791-4eba64ed918b" providerId="ADAL" clId="{28F81DD9-868F-4AA6-963A-912DDC3D4C6F}" dt="2019-04-05T10:45:18.032" v="2143" actId="478"/>
          <ac:picMkLst>
            <pc:docMk/>
            <pc:sldMk cId="513406876" sldId="5045"/>
            <ac:picMk id="4" creationId="{D2DEA006-9CBC-471E-BDAD-D75301941FAB}"/>
          </ac:picMkLst>
        </pc:picChg>
        <pc:picChg chg="del">
          <ac:chgData name="SeokJin Han" userId="eb3a0263-a788-416b-9791-4eba64ed918b" providerId="ADAL" clId="{28F81DD9-868F-4AA6-963A-912DDC3D4C6F}" dt="2019-04-05T10:45:18.032" v="2143" actId="478"/>
          <ac:picMkLst>
            <pc:docMk/>
            <pc:sldMk cId="513406876" sldId="5045"/>
            <ac:picMk id="5" creationId="{E905D271-8272-4B2D-A146-7786E915379E}"/>
          </ac:picMkLst>
        </pc:picChg>
        <pc:picChg chg="del">
          <ac:chgData name="SeokJin Han" userId="eb3a0263-a788-416b-9791-4eba64ed918b" providerId="ADAL" clId="{28F81DD9-868F-4AA6-963A-912DDC3D4C6F}" dt="2019-04-05T10:45:18.032" v="2143" actId="478"/>
          <ac:picMkLst>
            <pc:docMk/>
            <pc:sldMk cId="513406876" sldId="5045"/>
            <ac:picMk id="6" creationId="{93976C4F-3FE0-404B-9B49-D4B534F2F988}"/>
          </ac:picMkLst>
        </pc:picChg>
        <pc:cxnChg chg="mod">
          <ac:chgData name="SeokJin Han" userId="eb3a0263-a788-416b-9791-4eba64ed918b" providerId="ADAL" clId="{28F81DD9-868F-4AA6-963A-912DDC3D4C6F}" dt="2019-04-05T10:55:14.999" v="3088" actId="1076"/>
          <ac:cxnSpMkLst>
            <pc:docMk/>
            <pc:sldMk cId="513406876" sldId="5045"/>
            <ac:cxnSpMk id="12" creationId="{A7B5883B-3D8D-4890-850A-9CC8EE9497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280067" indent="-280067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Font typeface="Arial" panose="020B0604020202020204" pitchFamily="34" charset="0"/>
              <a:buChar char="•"/>
              <a:defRPr sz="1765" b="0" i="0">
                <a:solidFill>
                  <a:srgbClr val="000000"/>
                </a:solidFill>
                <a:latin typeface="+mj-lt"/>
              </a:defRPr>
            </a:lvl1pPr>
            <a:lvl2pPr marL="504120" indent="-280067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Font typeface="Arial" panose="020B0604020202020204" pitchFamily="34" charset="0"/>
              <a:buChar char="•"/>
              <a:defRPr sz="1765">
                <a:solidFill>
                  <a:srgbClr val="000000"/>
                </a:solidFill>
              </a:defRPr>
            </a:lvl2pPr>
            <a:lvl3pPr marL="728174" indent="-280067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Font typeface="Arial" panose="020B0604020202020204" pitchFamily="34" charset="0"/>
              <a:buChar char="•"/>
              <a:defRPr sz="1371">
                <a:solidFill>
                  <a:srgbClr val="000000"/>
                </a:solidFill>
              </a:defRPr>
            </a:lvl3pPr>
            <a:lvl4pPr marL="672161" indent="0">
              <a:spcBef>
                <a:spcPts val="0"/>
              </a:spcBef>
              <a:spcAft>
                <a:spcPts val="1273"/>
              </a:spcAft>
              <a:buNone/>
              <a:defRPr sz="1961"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4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26528686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044629" y="3216843"/>
            <a:ext cx="6858000" cy="424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224112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110106"/>
            <a:ext cx="11336039" cy="20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755482" y="3012080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3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47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1372"/>
        </a:spcAft>
        <a:buClrTx/>
        <a:buSzPct val="90000"/>
        <a:buFont typeface="Wingdings" panose="05000000000000000000" pitchFamily="2" charset="2"/>
        <a:buNone/>
        <a:tabLst/>
        <a:defRPr sz="2745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1372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1372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1372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1372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3" Type="http://schemas.openxmlformats.org/officeDocument/2006/relationships/image" Target="../media/image4.emf"/><Relationship Id="rId21" Type="http://schemas.microsoft.com/office/2007/relationships/hdphoto" Target="../media/hdphoto3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microsoft.com/office/2007/relationships/hdphoto" Target="../media/hdphoto1.wdp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1.jpg"/><Relationship Id="rId10" Type="http://schemas.openxmlformats.org/officeDocument/2006/relationships/image" Target="../media/image11.png"/><Relationship Id="rId19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1C147A-D9C5-4D04-8EA9-09AFB26F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4" y="222584"/>
            <a:ext cx="11336039" cy="739343"/>
          </a:xfrm>
        </p:spPr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539" name="그룹 21">
            <a:extLst>
              <a:ext uri="{FF2B5EF4-FFF2-40B4-BE49-F238E27FC236}">
                <a16:creationId xmlns:a16="http://schemas.microsoft.com/office/drawing/2014/main" id="{8F2F4A25-E28B-49B2-B6E4-F5969A4E660D}"/>
              </a:ext>
            </a:extLst>
          </p:cNvPr>
          <p:cNvGrpSpPr/>
          <p:nvPr/>
        </p:nvGrpSpPr>
        <p:grpSpPr>
          <a:xfrm>
            <a:off x="7182813" y="6234861"/>
            <a:ext cx="2661106" cy="235037"/>
            <a:chOff x="10142529" y="5512518"/>
            <a:chExt cx="2661106" cy="235037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1F818725-5FF2-4752-B656-3C985585F7E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529" y="5621747"/>
              <a:ext cx="19876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1F497D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386F4CBB-34D5-45A5-B290-ED25D5D41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345085" y="5630086"/>
              <a:ext cx="19876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D0EC3383-032F-41DC-9BFF-E21B958BAC39}"/>
                </a:ext>
              </a:extLst>
            </p:cNvPr>
            <p:cNvSpPr/>
            <p:nvPr/>
          </p:nvSpPr>
          <p:spPr>
            <a:xfrm>
              <a:off x="10339601" y="5512676"/>
              <a:ext cx="1138314" cy="234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772814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853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Cold Path (Batch)</a:t>
              </a: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BD464880-BD85-4B65-B4F4-9E1C8321AD21}"/>
                </a:ext>
              </a:extLst>
            </p:cNvPr>
            <p:cNvSpPr/>
            <p:nvPr/>
          </p:nvSpPr>
          <p:spPr>
            <a:xfrm>
              <a:off x="11542157" y="5512518"/>
              <a:ext cx="1261478" cy="234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772814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853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Hot Path (Realtime)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D461FD1-2F6B-44DF-B63D-4ADE96B1DE7A}"/>
              </a:ext>
            </a:extLst>
          </p:cNvPr>
          <p:cNvGrpSpPr/>
          <p:nvPr/>
        </p:nvGrpSpPr>
        <p:grpSpPr>
          <a:xfrm>
            <a:off x="1133344" y="1168349"/>
            <a:ext cx="10201862" cy="4827268"/>
            <a:chOff x="1133344" y="1168349"/>
            <a:chExt cx="10201862" cy="4827268"/>
          </a:xfrm>
        </p:grpSpPr>
        <p:sp>
          <p:nvSpPr>
            <p:cNvPr id="1038" name="Rectangle 44">
              <a:extLst>
                <a:ext uri="{FF2B5EF4-FFF2-40B4-BE49-F238E27FC236}">
                  <a16:creationId xmlns:a16="http://schemas.microsoft.com/office/drawing/2014/main" id="{267E82E3-F4AB-4D96-B7F7-42772AD75F30}"/>
                </a:ext>
              </a:extLst>
            </p:cNvPr>
            <p:cNvSpPr/>
            <p:nvPr/>
          </p:nvSpPr>
          <p:spPr bwMode="auto">
            <a:xfrm>
              <a:off x="2392057" y="1168349"/>
              <a:ext cx="7317339" cy="4827267"/>
            </a:xfrm>
            <a:prstGeom prst="rect">
              <a:avLst/>
            </a:prstGeom>
            <a:solidFill>
              <a:srgbClr val="F7F7F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2710" latinLnBrk="0">
                <a:lnSpc>
                  <a:spcPct val="90000"/>
                </a:lnSpc>
                <a:defRPr/>
              </a:pPr>
              <a:endParaRPr kumimoji="0" lang="en-US" sz="13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20" name="Straight Arrow Connector 1019">
              <a:extLst>
                <a:ext uri="{FF2B5EF4-FFF2-40B4-BE49-F238E27FC236}">
                  <a16:creationId xmlns:a16="http://schemas.microsoft.com/office/drawing/2014/main" id="{D3DF531B-82F9-48B9-A854-419D10793D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3700" y="2986680"/>
              <a:ext cx="69201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4ABF3CB2-8BCC-47DB-BBC9-C8E81EC19541}"/>
                </a:ext>
              </a:extLst>
            </p:cNvPr>
            <p:cNvCxnSpPr>
              <a:cxnSpLocks/>
              <a:stCxn id="726" idx="2"/>
              <a:endCxn id="831" idx="0"/>
            </p:cNvCxnSpPr>
            <p:nvPr/>
          </p:nvCxnSpPr>
          <p:spPr>
            <a:xfrm>
              <a:off x="9322138" y="4060745"/>
              <a:ext cx="1102083" cy="4578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19CD4957-0281-4A04-8510-6D85310FBB87}"/>
                </a:ext>
              </a:extLst>
            </p:cNvPr>
            <p:cNvGrpSpPr/>
            <p:nvPr/>
          </p:nvGrpSpPr>
          <p:grpSpPr>
            <a:xfrm>
              <a:off x="10115000" y="3623606"/>
              <a:ext cx="1220206" cy="982804"/>
              <a:chOff x="9904895" y="1858114"/>
              <a:chExt cx="2348857" cy="1891865"/>
            </a:xfrm>
          </p:grpSpPr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CFA8A1F1-5641-4E73-9F97-53AC4A1491B3}"/>
                  </a:ext>
                </a:extLst>
              </p:cNvPr>
              <p:cNvSpPr/>
              <p:nvPr/>
            </p:nvSpPr>
            <p:spPr>
              <a:xfrm>
                <a:off x="9904895" y="3276751"/>
                <a:ext cx="2348857" cy="473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772814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50" kern="0" dirty="0">
                    <a:solidFill>
                      <a:prstClr val="white">
                        <a:lumMod val="50000"/>
                      </a:prst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외부 시스템</a:t>
                </a:r>
                <a:r>
                  <a:rPr kumimoji="1" lang="en-US" altLang="ko-KR" sz="1050" kern="0" dirty="0">
                    <a:solidFill>
                      <a:prstClr val="white">
                        <a:lumMod val="50000"/>
                      </a:prst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/</a:t>
                </a:r>
                <a:r>
                  <a:rPr kumimoji="1" lang="ko-KR" altLang="en-US" sz="1050" kern="0" dirty="0">
                    <a:solidFill>
                      <a:prstClr val="white">
                        <a:lumMod val="50000"/>
                      </a:prst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기기</a:t>
                </a:r>
                <a:endParaRPr kumimoji="1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822" name="Group 821">
                <a:extLst>
                  <a:ext uri="{FF2B5EF4-FFF2-40B4-BE49-F238E27FC236}">
                    <a16:creationId xmlns:a16="http://schemas.microsoft.com/office/drawing/2014/main" id="{30BA9DAD-AE64-4C6C-81E6-1119C718910A}"/>
                  </a:ext>
                </a:extLst>
              </p:cNvPr>
              <p:cNvGrpSpPr/>
              <p:nvPr/>
            </p:nvGrpSpPr>
            <p:grpSpPr>
              <a:xfrm>
                <a:off x="10471365" y="1858114"/>
                <a:ext cx="1115930" cy="1334960"/>
                <a:chOff x="10739402" y="3263763"/>
                <a:chExt cx="865187" cy="1035003"/>
              </a:xfrm>
            </p:grpSpPr>
            <p:sp>
              <p:nvSpPr>
                <p:cNvPr id="823" name="Freeform: Shape 168">
                  <a:extLst>
                    <a:ext uri="{FF2B5EF4-FFF2-40B4-BE49-F238E27FC236}">
                      <a16:creationId xmlns:a16="http://schemas.microsoft.com/office/drawing/2014/main" id="{7D45FAFA-C806-40DF-9FB0-B4E1EEF5F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240468" y="4055400"/>
                  <a:ext cx="290954" cy="243366"/>
                </a:xfrm>
                <a:custGeom>
                  <a:avLst/>
                  <a:gdLst>
                    <a:gd name="connsiteX0" fmla="*/ 0 w 541845"/>
                    <a:gd name="connsiteY0" fmla="*/ 0 h 456200"/>
                    <a:gd name="connsiteX1" fmla="*/ 541845 w 541845"/>
                    <a:gd name="connsiteY1" fmla="*/ 0 h 456200"/>
                    <a:gd name="connsiteX2" fmla="*/ 541845 w 541845"/>
                    <a:gd name="connsiteY2" fmla="*/ 336005 h 456200"/>
                    <a:gd name="connsiteX3" fmla="*/ 170403 w 541845"/>
                    <a:gd name="connsiteY3" fmla="*/ 336005 h 456200"/>
                    <a:gd name="connsiteX4" fmla="*/ 50208 w 541845"/>
                    <a:gd name="connsiteY4" fmla="*/ 456200 h 456200"/>
                    <a:gd name="connsiteX5" fmla="*/ 50208 w 541845"/>
                    <a:gd name="connsiteY5" fmla="*/ 336005 h 456200"/>
                    <a:gd name="connsiteX6" fmla="*/ 0 w 541845"/>
                    <a:gd name="connsiteY6" fmla="*/ 336005 h 45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1845" h="456200">
                      <a:moveTo>
                        <a:pt x="0" y="0"/>
                      </a:moveTo>
                      <a:lnTo>
                        <a:pt x="541845" y="0"/>
                      </a:lnTo>
                      <a:lnTo>
                        <a:pt x="541845" y="336005"/>
                      </a:lnTo>
                      <a:lnTo>
                        <a:pt x="170403" y="336005"/>
                      </a:lnTo>
                      <a:lnTo>
                        <a:pt x="50208" y="456200"/>
                      </a:lnTo>
                      <a:lnTo>
                        <a:pt x="50208" y="336005"/>
                      </a:lnTo>
                      <a:lnTo>
                        <a:pt x="0" y="3360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59B4D9"/>
                  </a:solidFill>
                  <a:round/>
                  <a:headEnd/>
                  <a:tailEnd/>
                </a:ln>
              </p:spPr>
              <p:txBody>
                <a:bodyPr vert="horz" wrap="square" lIns="75774" tIns="37887" rIns="75774" bIns="37887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75773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97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ea typeface="굴림" charset="-127"/>
                  </a:endParaRPr>
                </a:p>
              </p:txBody>
            </p:sp>
            <p:pic>
              <p:nvPicPr>
                <p:cNvPr id="824" name="Picture 823">
                  <a:extLst>
                    <a:ext uri="{FF2B5EF4-FFF2-40B4-BE49-F238E27FC236}">
                      <a16:creationId xmlns:a16="http://schemas.microsoft.com/office/drawing/2014/main" id="{7FF838B1-6441-49DE-9326-1BFB395BD0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69427" y="3581551"/>
                  <a:ext cx="335162" cy="335162"/>
                </a:xfrm>
                <a:prstGeom prst="rect">
                  <a:avLst/>
                </a:prstGeom>
              </p:spPr>
            </p:pic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13929F19-8185-4ADC-A26E-294F2C73E2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0801329" y="3263763"/>
                  <a:ext cx="202205" cy="297361"/>
                  <a:chOff x="5934075" y="3190875"/>
                  <a:chExt cx="323850" cy="476250"/>
                </a:xfrm>
              </p:grpSpPr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78E7E0D5-D448-47AC-BCFA-E38B942579F3}"/>
                      </a:ext>
                    </a:extLst>
                  </p:cNvPr>
                  <p:cNvSpPr/>
                  <p:nvPr/>
                </p:nvSpPr>
                <p:spPr>
                  <a:xfrm>
                    <a:off x="5934075" y="3190875"/>
                    <a:ext cx="323850" cy="476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3850" h="476250">
                        <a:moveTo>
                          <a:pt x="328089" y="447675"/>
                        </a:moveTo>
                        <a:cubicBezTo>
                          <a:pt x="328089" y="463458"/>
                          <a:pt x="315297" y="476250"/>
                          <a:pt x="299514" y="476250"/>
                        </a:cubicBezTo>
                        <a:lnTo>
                          <a:pt x="28575" y="476250"/>
                        </a:lnTo>
                        <a:cubicBezTo>
                          <a:pt x="12792" y="476250"/>
                          <a:pt x="0" y="463458"/>
                          <a:pt x="0" y="447675"/>
                        </a:cubicBezTo>
                        <a:lnTo>
                          <a:pt x="0" y="28575"/>
                        </a:lnTo>
                        <a:cubicBezTo>
                          <a:pt x="0" y="12792"/>
                          <a:pt x="12792" y="0"/>
                          <a:pt x="28575" y="0"/>
                        </a:cubicBezTo>
                        <a:lnTo>
                          <a:pt x="299514" y="0"/>
                        </a:lnTo>
                        <a:cubicBezTo>
                          <a:pt x="315297" y="0"/>
                          <a:pt x="328089" y="12792"/>
                          <a:pt x="328089" y="28575"/>
                        </a:cubicBezTo>
                        <a:lnTo>
                          <a:pt x="328089" y="447675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97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E610C907-AE45-49F8-A0F9-EBB6AE1B066B}"/>
                      </a:ext>
                    </a:extLst>
                  </p:cNvPr>
                  <p:cNvSpPr/>
                  <p:nvPr/>
                </p:nvSpPr>
                <p:spPr>
                  <a:xfrm>
                    <a:off x="5955259" y="3238500"/>
                    <a:ext cx="285750" cy="3333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5750" h="333375">
                        <a:moveTo>
                          <a:pt x="0" y="0"/>
                        </a:moveTo>
                        <a:lnTo>
                          <a:pt x="285750" y="0"/>
                        </a:lnTo>
                        <a:lnTo>
                          <a:pt x="285750" y="335490"/>
                        </a:lnTo>
                        <a:lnTo>
                          <a:pt x="0" y="335490"/>
                        </a:lnTo>
                        <a:close/>
                      </a:path>
                    </a:pathLst>
                  </a:custGeom>
                  <a:solidFill>
                    <a:srgbClr val="59B4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97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843" name="Freeform: Shape 842">
                    <a:extLst>
                      <a:ext uri="{FF2B5EF4-FFF2-40B4-BE49-F238E27FC236}">
                        <a16:creationId xmlns:a16="http://schemas.microsoft.com/office/drawing/2014/main" id="{CF850004-1260-407E-95B0-A146E1995EFF}"/>
                      </a:ext>
                    </a:extLst>
                  </p:cNvPr>
                  <p:cNvSpPr/>
                  <p:nvPr/>
                </p:nvSpPr>
                <p:spPr>
                  <a:xfrm>
                    <a:off x="6070606" y="3593030"/>
                    <a:ext cx="47625" cy="47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625" h="47625">
                        <a:moveTo>
                          <a:pt x="55035" y="27518"/>
                        </a:moveTo>
                        <a:cubicBezTo>
                          <a:pt x="55035" y="42720"/>
                          <a:pt x="42710" y="55035"/>
                          <a:pt x="27508" y="55035"/>
                        </a:cubicBezTo>
                        <a:cubicBezTo>
                          <a:pt x="12325" y="55035"/>
                          <a:pt x="0" y="42720"/>
                          <a:pt x="0" y="27518"/>
                        </a:cubicBezTo>
                        <a:cubicBezTo>
                          <a:pt x="0" y="12325"/>
                          <a:pt x="12325" y="0"/>
                          <a:pt x="27508" y="0"/>
                        </a:cubicBezTo>
                        <a:cubicBezTo>
                          <a:pt x="42710" y="0"/>
                          <a:pt x="55035" y="12325"/>
                          <a:pt x="55035" y="2751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97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7BEE9007-2251-487B-B063-1DC8594F6B92}"/>
                      </a:ext>
                    </a:extLst>
                  </p:cNvPr>
                  <p:cNvSpPr/>
                  <p:nvPr/>
                </p:nvSpPr>
                <p:spPr>
                  <a:xfrm>
                    <a:off x="6080084" y="3602507"/>
                    <a:ext cx="28575" cy="285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575" h="28575">
                        <a:moveTo>
                          <a:pt x="36081" y="18040"/>
                        </a:moveTo>
                        <a:cubicBezTo>
                          <a:pt x="36081" y="28003"/>
                          <a:pt x="28003" y="36090"/>
                          <a:pt x="18031" y="36090"/>
                        </a:cubicBezTo>
                        <a:cubicBezTo>
                          <a:pt x="8077" y="36090"/>
                          <a:pt x="0" y="28003"/>
                          <a:pt x="0" y="18040"/>
                        </a:cubicBezTo>
                        <a:cubicBezTo>
                          <a:pt x="0" y="8077"/>
                          <a:pt x="8077" y="0"/>
                          <a:pt x="18031" y="0"/>
                        </a:cubicBezTo>
                        <a:cubicBezTo>
                          <a:pt x="28003" y="0"/>
                          <a:pt x="36081" y="8077"/>
                          <a:pt x="36081" y="18040"/>
                        </a:cubicBezTo>
                      </a:path>
                    </a:pathLst>
                  </a:custGeom>
                  <a:solidFill>
                    <a:srgbClr val="B8D43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97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5A942362-4783-4770-8ADC-F7D73ECC98D8}"/>
                      </a:ext>
                    </a:extLst>
                  </p:cNvPr>
                  <p:cNvSpPr/>
                  <p:nvPr/>
                </p:nvSpPr>
                <p:spPr>
                  <a:xfrm>
                    <a:off x="5934075" y="3190875"/>
                    <a:ext cx="257175" cy="476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7175" h="476250">
                        <a:moveTo>
                          <a:pt x="21174" y="383115"/>
                        </a:moveTo>
                        <a:lnTo>
                          <a:pt x="21174" y="47625"/>
                        </a:lnTo>
                        <a:lnTo>
                          <a:pt x="238030" y="47625"/>
                        </a:lnTo>
                        <a:lnTo>
                          <a:pt x="257375" y="0"/>
                        </a:lnTo>
                        <a:lnTo>
                          <a:pt x="28575" y="0"/>
                        </a:lnTo>
                        <a:cubicBezTo>
                          <a:pt x="12792" y="0"/>
                          <a:pt x="0" y="12792"/>
                          <a:pt x="0" y="28575"/>
                        </a:cubicBezTo>
                        <a:lnTo>
                          <a:pt x="0" y="447675"/>
                        </a:lnTo>
                        <a:cubicBezTo>
                          <a:pt x="0" y="463467"/>
                          <a:pt x="12792" y="476250"/>
                          <a:pt x="28575" y="476250"/>
                        </a:cubicBezTo>
                        <a:lnTo>
                          <a:pt x="63770" y="476250"/>
                        </a:lnTo>
                        <a:lnTo>
                          <a:pt x="101622" y="383115"/>
                        </a:lnTo>
                        <a:lnTo>
                          <a:pt x="21174" y="38311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5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97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A33C62FF-AA07-4386-AD8D-382E1C72DD6D}"/>
                      </a:ext>
                    </a:extLst>
                  </p:cNvPr>
                  <p:cNvSpPr/>
                  <p:nvPr/>
                </p:nvSpPr>
                <p:spPr>
                  <a:xfrm>
                    <a:off x="6049442" y="3210668"/>
                    <a:ext cx="95250" cy="9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5250" h="9525">
                        <a:moveTo>
                          <a:pt x="97365" y="7039"/>
                        </a:moveTo>
                        <a:cubicBezTo>
                          <a:pt x="97365" y="10925"/>
                          <a:pt x="94221" y="14068"/>
                          <a:pt x="90335" y="14068"/>
                        </a:cubicBezTo>
                        <a:lnTo>
                          <a:pt x="7048" y="14068"/>
                        </a:lnTo>
                        <a:cubicBezTo>
                          <a:pt x="3153" y="14068"/>
                          <a:pt x="0" y="10925"/>
                          <a:pt x="0" y="7039"/>
                        </a:cubicBezTo>
                        <a:cubicBezTo>
                          <a:pt x="0" y="3153"/>
                          <a:pt x="3153" y="0"/>
                          <a:pt x="7048" y="0"/>
                        </a:cubicBezTo>
                        <a:lnTo>
                          <a:pt x="90335" y="0"/>
                        </a:lnTo>
                        <a:cubicBezTo>
                          <a:pt x="94221" y="0"/>
                          <a:pt x="97365" y="3153"/>
                          <a:pt x="97365" y="7039"/>
                        </a:cubicBezTo>
                      </a:path>
                    </a:pathLst>
                  </a:custGeom>
                  <a:solidFill>
                    <a:srgbClr val="1E1E1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97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CCF358C7-6309-4C9E-A4AE-59E6D6DB1AF0}"/>
                      </a:ext>
                    </a:extLst>
                  </p:cNvPr>
                  <p:cNvSpPr/>
                  <p:nvPr/>
                </p:nvSpPr>
                <p:spPr>
                  <a:xfrm>
                    <a:off x="6049442" y="3210668"/>
                    <a:ext cx="95250" cy="9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5250" h="9525">
                        <a:moveTo>
                          <a:pt x="97365" y="7039"/>
                        </a:moveTo>
                        <a:cubicBezTo>
                          <a:pt x="97365" y="10925"/>
                          <a:pt x="94221" y="14068"/>
                          <a:pt x="90335" y="14068"/>
                        </a:cubicBezTo>
                        <a:lnTo>
                          <a:pt x="7048" y="14068"/>
                        </a:lnTo>
                        <a:cubicBezTo>
                          <a:pt x="3153" y="14068"/>
                          <a:pt x="0" y="10925"/>
                          <a:pt x="0" y="7039"/>
                        </a:cubicBezTo>
                        <a:cubicBezTo>
                          <a:pt x="0" y="3153"/>
                          <a:pt x="3153" y="0"/>
                          <a:pt x="7048" y="0"/>
                        </a:cubicBezTo>
                        <a:lnTo>
                          <a:pt x="90335" y="0"/>
                        </a:lnTo>
                        <a:cubicBezTo>
                          <a:pt x="94221" y="0"/>
                          <a:pt x="97365" y="3153"/>
                          <a:pt x="97365" y="703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975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</p:grpSp>
            <p:grpSp>
              <p:nvGrpSpPr>
                <p:cNvPr id="826" name="Group 825">
                  <a:extLst>
                    <a:ext uri="{FF2B5EF4-FFF2-40B4-BE49-F238E27FC236}">
                      <a16:creationId xmlns:a16="http://schemas.microsoft.com/office/drawing/2014/main" id="{F369A4CD-56BE-4D95-B236-847EAF65DBF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038482" y="3327963"/>
                  <a:ext cx="232049" cy="218661"/>
                  <a:chOff x="10851830" y="2880687"/>
                  <a:chExt cx="906221" cy="853937"/>
                </a:xfrm>
              </p:grpSpPr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8C3945BE-D266-4113-B593-0BC3FC3579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1830" y="2880687"/>
                    <a:ext cx="906221" cy="853937"/>
                  </a:xfrm>
                  <a:prstGeom prst="rect">
                    <a:avLst/>
                  </a:prstGeom>
                  <a:solidFill>
                    <a:srgbClr val="59B4D9"/>
                  </a:solidFill>
                  <a:ln w="2857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77271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300" b="0" i="0" u="none" strike="noStrike" kern="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맑은 고딕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8507D4DE-FB1F-4497-AF75-185D303A50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91225" y="2917809"/>
                    <a:ext cx="827430" cy="779692"/>
                  </a:xfrm>
                  <a:prstGeom prst="rect">
                    <a:avLst/>
                  </a:prstGeom>
                  <a:solidFill>
                    <a:srgbClr val="59B6DA"/>
                  </a:solidFill>
                  <a:ln w="2857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77271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300" b="0" i="0" u="none" strike="noStrike" kern="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맑은 고딕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39" name="Oval 838">
                    <a:extLst>
                      <a:ext uri="{FF2B5EF4-FFF2-40B4-BE49-F238E27FC236}">
                        <a16:creationId xmlns:a16="http://schemas.microsoft.com/office/drawing/2014/main" id="{0C0B6A59-60EA-4E8E-AFFB-5E8B3C8B9F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463698" y="2967333"/>
                    <a:ext cx="186589" cy="186588"/>
                  </a:xfrm>
                  <a:prstGeom prst="ellipse">
                    <a:avLst/>
                  </a:prstGeom>
                  <a:solidFill>
                    <a:srgbClr val="F79646"/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77271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300" b="0" i="0" u="none" strike="noStrike" kern="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맑은 고딕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40" name="Rectangle 336">
                    <a:extLst>
                      <a:ext uri="{FF2B5EF4-FFF2-40B4-BE49-F238E27FC236}">
                        <a16:creationId xmlns:a16="http://schemas.microsoft.com/office/drawing/2014/main" id="{A3ECE8C4-D065-4624-BD05-A35A98335F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91225" y="3216731"/>
                    <a:ext cx="831512" cy="480772"/>
                  </a:xfrm>
                  <a:custGeom>
                    <a:avLst/>
                    <a:gdLst>
                      <a:gd name="connsiteX0" fmla="*/ 0 w 827430"/>
                      <a:gd name="connsiteY0" fmla="*/ 0 h 779692"/>
                      <a:gd name="connsiteX1" fmla="*/ 827430 w 827430"/>
                      <a:gd name="connsiteY1" fmla="*/ 0 h 779692"/>
                      <a:gd name="connsiteX2" fmla="*/ 827430 w 827430"/>
                      <a:gd name="connsiteY2" fmla="*/ 779692 h 779692"/>
                      <a:gd name="connsiteX3" fmla="*/ 0 w 827430"/>
                      <a:gd name="connsiteY3" fmla="*/ 779692 h 779692"/>
                      <a:gd name="connsiteX4" fmla="*/ 0 w 827430"/>
                      <a:gd name="connsiteY4" fmla="*/ 0 h 779692"/>
                      <a:gd name="connsiteX0" fmla="*/ 5443 w 827430"/>
                      <a:gd name="connsiteY0" fmla="*/ 510268 h 779692"/>
                      <a:gd name="connsiteX1" fmla="*/ 827430 w 827430"/>
                      <a:gd name="connsiteY1" fmla="*/ 0 h 779692"/>
                      <a:gd name="connsiteX2" fmla="*/ 827430 w 827430"/>
                      <a:gd name="connsiteY2" fmla="*/ 779692 h 779692"/>
                      <a:gd name="connsiteX3" fmla="*/ 0 w 827430"/>
                      <a:gd name="connsiteY3" fmla="*/ 779692 h 779692"/>
                      <a:gd name="connsiteX4" fmla="*/ 5443 w 827430"/>
                      <a:gd name="connsiteY4" fmla="*/ 510268 h 779692"/>
                      <a:gd name="connsiteX0" fmla="*/ 5443 w 827430"/>
                      <a:gd name="connsiteY0" fmla="*/ 586468 h 779692"/>
                      <a:gd name="connsiteX1" fmla="*/ 827430 w 827430"/>
                      <a:gd name="connsiteY1" fmla="*/ 0 h 779692"/>
                      <a:gd name="connsiteX2" fmla="*/ 827430 w 827430"/>
                      <a:gd name="connsiteY2" fmla="*/ 779692 h 779692"/>
                      <a:gd name="connsiteX3" fmla="*/ 0 w 827430"/>
                      <a:gd name="connsiteY3" fmla="*/ 779692 h 779692"/>
                      <a:gd name="connsiteX4" fmla="*/ 5443 w 827430"/>
                      <a:gd name="connsiteY4" fmla="*/ 586468 h 779692"/>
                      <a:gd name="connsiteX0" fmla="*/ 5443 w 827430"/>
                      <a:gd name="connsiteY0" fmla="*/ 586468 h 779692"/>
                      <a:gd name="connsiteX1" fmla="*/ 341281 w 827430"/>
                      <a:gd name="connsiteY1" fmla="*/ 349266 h 779692"/>
                      <a:gd name="connsiteX2" fmla="*/ 827430 w 827430"/>
                      <a:gd name="connsiteY2" fmla="*/ 0 h 779692"/>
                      <a:gd name="connsiteX3" fmla="*/ 827430 w 827430"/>
                      <a:gd name="connsiteY3" fmla="*/ 779692 h 779692"/>
                      <a:gd name="connsiteX4" fmla="*/ 0 w 827430"/>
                      <a:gd name="connsiteY4" fmla="*/ 779692 h 779692"/>
                      <a:gd name="connsiteX5" fmla="*/ 5443 w 827430"/>
                      <a:gd name="connsiteY5" fmla="*/ 586468 h 779692"/>
                      <a:gd name="connsiteX0" fmla="*/ 5443 w 827430"/>
                      <a:gd name="connsiteY0" fmla="*/ 586468 h 779692"/>
                      <a:gd name="connsiteX1" fmla="*/ 281409 w 827430"/>
                      <a:gd name="connsiteY1" fmla="*/ 311166 h 779692"/>
                      <a:gd name="connsiteX2" fmla="*/ 827430 w 827430"/>
                      <a:gd name="connsiteY2" fmla="*/ 0 h 779692"/>
                      <a:gd name="connsiteX3" fmla="*/ 827430 w 827430"/>
                      <a:gd name="connsiteY3" fmla="*/ 779692 h 779692"/>
                      <a:gd name="connsiteX4" fmla="*/ 0 w 827430"/>
                      <a:gd name="connsiteY4" fmla="*/ 779692 h 779692"/>
                      <a:gd name="connsiteX5" fmla="*/ 5443 w 827430"/>
                      <a:gd name="connsiteY5" fmla="*/ 586468 h 779692"/>
                      <a:gd name="connsiteX0" fmla="*/ 5443 w 827430"/>
                      <a:gd name="connsiteY0" fmla="*/ 586468 h 779692"/>
                      <a:gd name="connsiteX1" fmla="*/ 281409 w 827430"/>
                      <a:gd name="connsiteY1" fmla="*/ 311166 h 779692"/>
                      <a:gd name="connsiteX2" fmla="*/ 827430 w 827430"/>
                      <a:gd name="connsiteY2" fmla="*/ 0 h 779692"/>
                      <a:gd name="connsiteX3" fmla="*/ 827430 w 827430"/>
                      <a:gd name="connsiteY3" fmla="*/ 779692 h 779692"/>
                      <a:gd name="connsiteX4" fmla="*/ 0 w 827430"/>
                      <a:gd name="connsiteY4" fmla="*/ 779692 h 779692"/>
                      <a:gd name="connsiteX5" fmla="*/ 5443 w 827430"/>
                      <a:gd name="connsiteY5" fmla="*/ 586468 h 779692"/>
                      <a:gd name="connsiteX0" fmla="*/ 5443 w 827430"/>
                      <a:gd name="connsiteY0" fmla="*/ 599036 h 792260"/>
                      <a:gd name="connsiteX1" fmla="*/ 281409 w 827430"/>
                      <a:gd name="connsiteY1" fmla="*/ 323734 h 792260"/>
                      <a:gd name="connsiteX2" fmla="*/ 485516 w 827430"/>
                      <a:gd name="connsiteY2" fmla="*/ 311488 h 792260"/>
                      <a:gd name="connsiteX3" fmla="*/ 827430 w 827430"/>
                      <a:gd name="connsiteY3" fmla="*/ 12568 h 792260"/>
                      <a:gd name="connsiteX4" fmla="*/ 827430 w 827430"/>
                      <a:gd name="connsiteY4" fmla="*/ 792260 h 792260"/>
                      <a:gd name="connsiteX5" fmla="*/ 0 w 827430"/>
                      <a:gd name="connsiteY5" fmla="*/ 792260 h 792260"/>
                      <a:gd name="connsiteX6" fmla="*/ 5443 w 827430"/>
                      <a:gd name="connsiteY6" fmla="*/ 599036 h 792260"/>
                      <a:gd name="connsiteX0" fmla="*/ 5443 w 827430"/>
                      <a:gd name="connsiteY0" fmla="*/ 594977 h 788201"/>
                      <a:gd name="connsiteX1" fmla="*/ 281409 w 827430"/>
                      <a:gd name="connsiteY1" fmla="*/ 319675 h 788201"/>
                      <a:gd name="connsiteX2" fmla="*/ 485516 w 827430"/>
                      <a:gd name="connsiteY2" fmla="*/ 491126 h 788201"/>
                      <a:gd name="connsiteX3" fmla="*/ 827430 w 827430"/>
                      <a:gd name="connsiteY3" fmla="*/ 8509 h 788201"/>
                      <a:gd name="connsiteX4" fmla="*/ 827430 w 827430"/>
                      <a:gd name="connsiteY4" fmla="*/ 788201 h 788201"/>
                      <a:gd name="connsiteX5" fmla="*/ 0 w 827430"/>
                      <a:gd name="connsiteY5" fmla="*/ 788201 h 788201"/>
                      <a:gd name="connsiteX6" fmla="*/ 5443 w 827430"/>
                      <a:gd name="connsiteY6" fmla="*/ 594977 h 788201"/>
                      <a:gd name="connsiteX0" fmla="*/ 5443 w 827430"/>
                      <a:gd name="connsiteY0" fmla="*/ 594018 h 787242"/>
                      <a:gd name="connsiteX1" fmla="*/ 281409 w 827430"/>
                      <a:gd name="connsiteY1" fmla="*/ 318716 h 787242"/>
                      <a:gd name="connsiteX2" fmla="*/ 593012 w 827430"/>
                      <a:gd name="connsiteY2" fmla="*/ 562285 h 787242"/>
                      <a:gd name="connsiteX3" fmla="*/ 827430 w 827430"/>
                      <a:gd name="connsiteY3" fmla="*/ 7550 h 787242"/>
                      <a:gd name="connsiteX4" fmla="*/ 827430 w 827430"/>
                      <a:gd name="connsiteY4" fmla="*/ 787242 h 787242"/>
                      <a:gd name="connsiteX5" fmla="*/ 0 w 827430"/>
                      <a:gd name="connsiteY5" fmla="*/ 787242 h 787242"/>
                      <a:gd name="connsiteX6" fmla="*/ 5443 w 827430"/>
                      <a:gd name="connsiteY6" fmla="*/ 594018 h 787242"/>
                      <a:gd name="connsiteX0" fmla="*/ 5443 w 827430"/>
                      <a:gd name="connsiteY0" fmla="*/ 594098 h 787322"/>
                      <a:gd name="connsiteX1" fmla="*/ 281409 w 827430"/>
                      <a:gd name="connsiteY1" fmla="*/ 318796 h 787322"/>
                      <a:gd name="connsiteX2" fmla="*/ 461022 w 827430"/>
                      <a:gd name="connsiteY2" fmla="*/ 555561 h 787322"/>
                      <a:gd name="connsiteX3" fmla="*/ 827430 w 827430"/>
                      <a:gd name="connsiteY3" fmla="*/ 7630 h 787322"/>
                      <a:gd name="connsiteX4" fmla="*/ 827430 w 827430"/>
                      <a:gd name="connsiteY4" fmla="*/ 787322 h 787322"/>
                      <a:gd name="connsiteX5" fmla="*/ 0 w 827430"/>
                      <a:gd name="connsiteY5" fmla="*/ 787322 h 787322"/>
                      <a:gd name="connsiteX6" fmla="*/ 5443 w 827430"/>
                      <a:gd name="connsiteY6" fmla="*/ 594098 h 787322"/>
                      <a:gd name="connsiteX0" fmla="*/ 5443 w 827430"/>
                      <a:gd name="connsiteY0" fmla="*/ 593692 h 786916"/>
                      <a:gd name="connsiteX1" fmla="*/ 281409 w 827430"/>
                      <a:gd name="connsiteY1" fmla="*/ 318390 h 786916"/>
                      <a:gd name="connsiteX2" fmla="*/ 461022 w 827430"/>
                      <a:gd name="connsiteY2" fmla="*/ 555155 h 786916"/>
                      <a:gd name="connsiteX3" fmla="*/ 567159 w 827430"/>
                      <a:gd name="connsiteY3" fmla="*/ 406835 h 786916"/>
                      <a:gd name="connsiteX4" fmla="*/ 827430 w 827430"/>
                      <a:gd name="connsiteY4" fmla="*/ 7224 h 786916"/>
                      <a:gd name="connsiteX5" fmla="*/ 827430 w 827430"/>
                      <a:gd name="connsiteY5" fmla="*/ 786916 h 786916"/>
                      <a:gd name="connsiteX6" fmla="*/ 0 w 827430"/>
                      <a:gd name="connsiteY6" fmla="*/ 786916 h 786916"/>
                      <a:gd name="connsiteX7" fmla="*/ 5443 w 827430"/>
                      <a:gd name="connsiteY7" fmla="*/ 593692 h 786916"/>
                      <a:gd name="connsiteX0" fmla="*/ 5443 w 827430"/>
                      <a:gd name="connsiteY0" fmla="*/ 593692 h 786916"/>
                      <a:gd name="connsiteX1" fmla="*/ 281409 w 827430"/>
                      <a:gd name="connsiteY1" fmla="*/ 318390 h 786916"/>
                      <a:gd name="connsiteX2" fmla="*/ 461022 w 827430"/>
                      <a:gd name="connsiteY2" fmla="*/ 555155 h 786916"/>
                      <a:gd name="connsiteX3" fmla="*/ 567159 w 827430"/>
                      <a:gd name="connsiteY3" fmla="*/ 406835 h 786916"/>
                      <a:gd name="connsiteX4" fmla="*/ 827430 w 827430"/>
                      <a:gd name="connsiteY4" fmla="*/ 7224 h 786916"/>
                      <a:gd name="connsiteX5" fmla="*/ 827430 w 827430"/>
                      <a:gd name="connsiteY5" fmla="*/ 786916 h 786916"/>
                      <a:gd name="connsiteX6" fmla="*/ 0 w 827430"/>
                      <a:gd name="connsiteY6" fmla="*/ 786916 h 786916"/>
                      <a:gd name="connsiteX7" fmla="*/ 5443 w 827430"/>
                      <a:gd name="connsiteY7" fmla="*/ 593692 h 786916"/>
                      <a:gd name="connsiteX0" fmla="*/ 5443 w 827430"/>
                      <a:gd name="connsiteY0" fmla="*/ 591407 h 784631"/>
                      <a:gd name="connsiteX1" fmla="*/ 281409 w 827430"/>
                      <a:gd name="connsiteY1" fmla="*/ 316105 h 784631"/>
                      <a:gd name="connsiteX2" fmla="*/ 461022 w 827430"/>
                      <a:gd name="connsiteY2" fmla="*/ 552870 h 784631"/>
                      <a:gd name="connsiteX3" fmla="*/ 567159 w 827430"/>
                      <a:gd name="connsiteY3" fmla="*/ 404550 h 784631"/>
                      <a:gd name="connsiteX4" fmla="*/ 827430 w 827430"/>
                      <a:gd name="connsiteY4" fmla="*/ 4939 h 784631"/>
                      <a:gd name="connsiteX5" fmla="*/ 827430 w 827430"/>
                      <a:gd name="connsiteY5" fmla="*/ 784631 h 784631"/>
                      <a:gd name="connsiteX6" fmla="*/ 0 w 827430"/>
                      <a:gd name="connsiteY6" fmla="*/ 784631 h 784631"/>
                      <a:gd name="connsiteX7" fmla="*/ 5443 w 827430"/>
                      <a:gd name="connsiteY7" fmla="*/ 591407 h 784631"/>
                      <a:gd name="connsiteX0" fmla="*/ 5443 w 827430"/>
                      <a:gd name="connsiteY0" fmla="*/ 591407 h 784631"/>
                      <a:gd name="connsiteX1" fmla="*/ 281409 w 827430"/>
                      <a:gd name="connsiteY1" fmla="*/ 316105 h 784631"/>
                      <a:gd name="connsiteX2" fmla="*/ 486875 w 827430"/>
                      <a:gd name="connsiteY2" fmla="*/ 488917 h 784631"/>
                      <a:gd name="connsiteX3" fmla="*/ 567159 w 827430"/>
                      <a:gd name="connsiteY3" fmla="*/ 404550 h 784631"/>
                      <a:gd name="connsiteX4" fmla="*/ 827430 w 827430"/>
                      <a:gd name="connsiteY4" fmla="*/ 4939 h 784631"/>
                      <a:gd name="connsiteX5" fmla="*/ 827430 w 827430"/>
                      <a:gd name="connsiteY5" fmla="*/ 784631 h 784631"/>
                      <a:gd name="connsiteX6" fmla="*/ 0 w 827430"/>
                      <a:gd name="connsiteY6" fmla="*/ 784631 h 784631"/>
                      <a:gd name="connsiteX7" fmla="*/ 5443 w 827430"/>
                      <a:gd name="connsiteY7" fmla="*/ 591407 h 784631"/>
                      <a:gd name="connsiteX0" fmla="*/ 5443 w 827430"/>
                      <a:gd name="connsiteY0" fmla="*/ 591407 h 784631"/>
                      <a:gd name="connsiteX1" fmla="*/ 281409 w 827430"/>
                      <a:gd name="connsiteY1" fmla="*/ 316105 h 784631"/>
                      <a:gd name="connsiteX2" fmla="*/ 486875 w 827430"/>
                      <a:gd name="connsiteY2" fmla="*/ 488917 h 784631"/>
                      <a:gd name="connsiteX3" fmla="*/ 567159 w 827430"/>
                      <a:gd name="connsiteY3" fmla="*/ 404550 h 784631"/>
                      <a:gd name="connsiteX4" fmla="*/ 827430 w 827430"/>
                      <a:gd name="connsiteY4" fmla="*/ 4939 h 784631"/>
                      <a:gd name="connsiteX5" fmla="*/ 827430 w 827430"/>
                      <a:gd name="connsiteY5" fmla="*/ 784631 h 784631"/>
                      <a:gd name="connsiteX6" fmla="*/ 0 w 827430"/>
                      <a:gd name="connsiteY6" fmla="*/ 784631 h 784631"/>
                      <a:gd name="connsiteX7" fmla="*/ 5443 w 827430"/>
                      <a:gd name="connsiteY7" fmla="*/ 591407 h 784631"/>
                      <a:gd name="connsiteX0" fmla="*/ 5443 w 827430"/>
                      <a:gd name="connsiteY0" fmla="*/ 591407 h 784631"/>
                      <a:gd name="connsiteX1" fmla="*/ 281409 w 827430"/>
                      <a:gd name="connsiteY1" fmla="*/ 316105 h 784631"/>
                      <a:gd name="connsiteX2" fmla="*/ 486875 w 827430"/>
                      <a:gd name="connsiteY2" fmla="*/ 488917 h 784631"/>
                      <a:gd name="connsiteX3" fmla="*/ 567159 w 827430"/>
                      <a:gd name="connsiteY3" fmla="*/ 404550 h 784631"/>
                      <a:gd name="connsiteX4" fmla="*/ 827430 w 827430"/>
                      <a:gd name="connsiteY4" fmla="*/ 4939 h 784631"/>
                      <a:gd name="connsiteX5" fmla="*/ 827430 w 827430"/>
                      <a:gd name="connsiteY5" fmla="*/ 784631 h 784631"/>
                      <a:gd name="connsiteX6" fmla="*/ 0 w 827430"/>
                      <a:gd name="connsiteY6" fmla="*/ 784631 h 784631"/>
                      <a:gd name="connsiteX7" fmla="*/ 5443 w 827430"/>
                      <a:gd name="connsiteY7" fmla="*/ 591407 h 784631"/>
                      <a:gd name="connsiteX0" fmla="*/ 5443 w 827430"/>
                      <a:gd name="connsiteY0" fmla="*/ 591407 h 784631"/>
                      <a:gd name="connsiteX1" fmla="*/ 281409 w 827430"/>
                      <a:gd name="connsiteY1" fmla="*/ 316105 h 784631"/>
                      <a:gd name="connsiteX2" fmla="*/ 486875 w 827430"/>
                      <a:gd name="connsiteY2" fmla="*/ 488917 h 784631"/>
                      <a:gd name="connsiteX3" fmla="*/ 567159 w 827430"/>
                      <a:gd name="connsiteY3" fmla="*/ 404550 h 784631"/>
                      <a:gd name="connsiteX4" fmla="*/ 827430 w 827430"/>
                      <a:gd name="connsiteY4" fmla="*/ 4939 h 784631"/>
                      <a:gd name="connsiteX5" fmla="*/ 827430 w 827430"/>
                      <a:gd name="connsiteY5" fmla="*/ 784631 h 784631"/>
                      <a:gd name="connsiteX6" fmla="*/ 0 w 827430"/>
                      <a:gd name="connsiteY6" fmla="*/ 784631 h 784631"/>
                      <a:gd name="connsiteX7" fmla="*/ 5443 w 827430"/>
                      <a:gd name="connsiteY7" fmla="*/ 591407 h 784631"/>
                      <a:gd name="connsiteX0" fmla="*/ 5443 w 827430"/>
                      <a:gd name="connsiteY0" fmla="*/ 591407 h 784631"/>
                      <a:gd name="connsiteX1" fmla="*/ 281409 w 827430"/>
                      <a:gd name="connsiteY1" fmla="*/ 316105 h 784631"/>
                      <a:gd name="connsiteX2" fmla="*/ 486875 w 827430"/>
                      <a:gd name="connsiteY2" fmla="*/ 488917 h 784631"/>
                      <a:gd name="connsiteX3" fmla="*/ 567159 w 827430"/>
                      <a:gd name="connsiteY3" fmla="*/ 404550 h 784631"/>
                      <a:gd name="connsiteX4" fmla="*/ 827430 w 827430"/>
                      <a:gd name="connsiteY4" fmla="*/ 4939 h 784631"/>
                      <a:gd name="connsiteX5" fmla="*/ 827430 w 827430"/>
                      <a:gd name="connsiteY5" fmla="*/ 784631 h 784631"/>
                      <a:gd name="connsiteX6" fmla="*/ 0 w 827430"/>
                      <a:gd name="connsiteY6" fmla="*/ 784631 h 784631"/>
                      <a:gd name="connsiteX7" fmla="*/ 5443 w 827430"/>
                      <a:gd name="connsiteY7" fmla="*/ 591407 h 784631"/>
                      <a:gd name="connsiteX0" fmla="*/ 5443 w 827430"/>
                      <a:gd name="connsiteY0" fmla="*/ 586468 h 779692"/>
                      <a:gd name="connsiteX1" fmla="*/ 281409 w 827430"/>
                      <a:gd name="connsiteY1" fmla="*/ 311166 h 779692"/>
                      <a:gd name="connsiteX2" fmla="*/ 486875 w 827430"/>
                      <a:gd name="connsiteY2" fmla="*/ 483978 h 779692"/>
                      <a:gd name="connsiteX3" fmla="*/ 567159 w 827430"/>
                      <a:gd name="connsiteY3" fmla="*/ 399611 h 779692"/>
                      <a:gd name="connsiteX4" fmla="*/ 827430 w 827430"/>
                      <a:gd name="connsiteY4" fmla="*/ 0 h 779692"/>
                      <a:gd name="connsiteX5" fmla="*/ 827430 w 827430"/>
                      <a:gd name="connsiteY5" fmla="*/ 779692 h 779692"/>
                      <a:gd name="connsiteX6" fmla="*/ 0 w 827430"/>
                      <a:gd name="connsiteY6" fmla="*/ 779692 h 779692"/>
                      <a:gd name="connsiteX7" fmla="*/ 5443 w 827430"/>
                      <a:gd name="connsiteY7" fmla="*/ 586468 h 779692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2812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105212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2812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49448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2812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2812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2812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2812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2812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5443 w 831512"/>
                      <a:gd name="connsiteY0" fmla="*/ 275302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89140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5443 w 831512"/>
                      <a:gd name="connsiteY7" fmla="*/ 275302 h 468526"/>
                      <a:gd name="connsiteX0" fmla="*/ 0 w 839676"/>
                      <a:gd name="connsiteY0" fmla="*/ 253531 h 468526"/>
                      <a:gd name="connsiteX1" fmla="*/ 289573 w 839676"/>
                      <a:gd name="connsiteY1" fmla="*/ 0 h 468526"/>
                      <a:gd name="connsiteX2" fmla="*/ 495039 w 839676"/>
                      <a:gd name="connsiteY2" fmla="*/ 189140 h 468526"/>
                      <a:gd name="connsiteX3" fmla="*/ 575323 w 839676"/>
                      <a:gd name="connsiteY3" fmla="*/ 88445 h 468526"/>
                      <a:gd name="connsiteX4" fmla="*/ 839676 w 839676"/>
                      <a:gd name="connsiteY4" fmla="*/ 271219 h 468526"/>
                      <a:gd name="connsiteX5" fmla="*/ 835594 w 839676"/>
                      <a:gd name="connsiteY5" fmla="*/ 468526 h 468526"/>
                      <a:gd name="connsiteX6" fmla="*/ 8164 w 839676"/>
                      <a:gd name="connsiteY6" fmla="*/ 468526 h 468526"/>
                      <a:gd name="connsiteX7" fmla="*/ 0 w 839676"/>
                      <a:gd name="connsiteY7" fmla="*/ 253531 h 468526"/>
                      <a:gd name="connsiteX0" fmla="*/ 1361 w 831512"/>
                      <a:gd name="connsiteY0" fmla="*/ 253531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89140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1361 w 831512"/>
                      <a:gd name="connsiteY7" fmla="*/ 253531 h 468526"/>
                      <a:gd name="connsiteX0" fmla="*/ 1361 w 831512"/>
                      <a:gd name="connsiteY0" fmla="*/ 253531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89140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1361 w 831512"/>
                      <a:gd name="connsiteY7" fmla="*/ 253531 h 468526"/>
                      <a:gd name="connsiteX0" fmla="*/ 1361 w 831512"/>
                      <a:gd name="connsiteY0" fmla="*/ 253531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89140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1361 w 831512"/>
                      <a:gd name="connsiteY7" fmla="*/ 253531 h 468526"/>
                      <a:gd name="connsiteX0" fmla="*/ 1361 w 831512"/>
                      <a:gd name="connsiteY0" fmla="*/ 253531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89140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1361 w 831512"/>
                      <a:gd name="connsiteY7" fmla="*/ 253531 h 468526"/>
                      <a:gd name="connsiteX0" fmla="*/ 1361 w 831512"/>
                      <a:gd name="connsiteY0" fmla="*/ 253531 h 468526"/>
                      <a:gd name="connsiteX1" fmla="*/ 281409 w 831512"/>
                      <a:gd name="connsiteY1" fmla="*/ 0 h 468526"/>
                      <a:gd name="connsiteX2" fmla="*/ 486875 w 831512"/>
                      <a:gd name="connsiteY2" fmla="*/ 179615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1361 w 831512"/>
                      <a:gd name="connsiteY7" fmla="*/ 253531 h 468526"/>
                      <a:gd name="connsiteX0" fmla="*/ 1361 w 831512"/>
                      <a:gd name="connsiteY0" fmla="*/ 253531 h 468526"/>
                      <a:gd name="connsiteX1" fmla="*/ 286852 w 831512"/>
                      <a:gd name="connsiteY1" fmla="*/ 0 h 468526"/>
                      <a:gd name="connsiteX2" fmla="*/ 486875 w 831512"/>
                      <a:gd name="connsiteY2" fmla="*/ 179615 h 468526"/>
                      <a:gd name="connsiteX3" fmla="*/ 567159 w 831512"/>
                      <a:gd name="connsiteY3" fmla="*/ 88445 h 468526"/>
                      <a:gd name="connsiteX4" fmla="*/ 831512 w 831512"/>
                      <a:gd name="connsiteY4" fmla="*/ 271219 h 468526"/>
                      <a:gd name="connsiteX5" fmla="*/ 827430 w 831512"/>
                      <a:gd name="connsiteY5" fmla="*/ 468526 h 468526"/>
                      <a:gd name="connsiteX6" fmla="*/ 0 w 831512"/>
                      <a:gd name="connsiteY6" fmla="*/ 468526 h 468526"/>
                      <a:gd name="connsiteX7" fmla="*/ 1361 w 831512"/>
                      <a:gd name="connsiteY7" fmla="*/ 253531 h 468526"/>
                      <a:gd name="connsiteX0" fmla="*/ 1361 w 831512"/>
                      <a:gd name="connsiteY0" fmla="*/ 265777 h 480772"/>
                      <a:gd name="connsiteX1" fmla="*/ 284130 w 831512"/>
                      <a:gd name="connsiteY1" fmla="*/ 0 h 480772"/>
                      <a:gd name="connsiteX2" fmla="*/ 486875 w 831512"/>
                      <a:gd name="connsiteY2" fmla="*/ 191861 h 480772"/>
                      <a:gd name="connsiteX3" fmla="*/ 567159 w 831512"/>
                      <a:gd name="connsiteY3" fmla="*/ 100691 h 480772"/>
                      <a:gd name="connsiteX4" fmla="*/ 831512 w 831512"/>
                      <a:gd name="connsiteY4" fmla="*/ 283465 h 480772"/>
                      <a:gd name="connsiteX5" fmla="*/ 827430 w 831512"/>
                      <a:gd name="connsiteY5" fmla="*/ 480772 h 480772"/>
                      <a:gd name="connsiteX6" fmla="*/ 0 w 831512"/>
                      <a:gd name="connsiteY6" fmla="*/ 480772 h 480772"/>
                      <a:gd name="connsiteX7" fmla="*/ 1361 w 831512"/>
                      <a:gd name="connsiteY7" fmla="*/ 265777 h 480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31512" h="480772">
                        <a:moveTo>
                          <a:pt x="1361" y="265777"/>
                        </a:moveTo>
                        <a:lnTo>
                          <a:pt x="284130" y="0"/>
                        </a:lnTo>
                        <a:lnTo>
                          <a:pt x="486875" y="191861"/>
                        </a:lnTo>
                        <a:cubicBezTo>
                          <a:pt x="534500" y="145370"/>
                          <a:pt x="540108" y="141667"/>
                          <a:pt x="567159" y="100691"/>
                        </a:cubicBezTo>
                        <a:cubicBezTo>
                          <a:pt x="649998" y="163130"/>
                          <a:pt x="763641" y="240529"/>
                          <a:pt x="831512" y="283465"/>
                        </a:cubicBezTo>
                        <a:cubicBezTo>
                          <a:pt x="830151" y="404570"/>
                          <a:pt x="828791" y="359667"/>
                          <a:pt x="827430" y="480772"/>
                        </a:cubicBezTo>
                        <a:lnTo>
                          <a:pt x="0" y="480772"/>
                        </a:lnTo>
                        <a:cubicBezTo>
                          <a:pt x="454" y="409107"/>
                          <a:pt x="907" y="337442"/>
                          <a:pt x="1361" y="265777"/>
                        </a:cubicBezTo>
                        <a:close/>
                      </a:path>
                    </a:pathLst>
                  </a:custGeom>
                  <a:solidFill>
                    <a:srgbClr val="B8D432"/>
                  </a:solidFill>
                  <a:ln w="2857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77271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300" b="0" i="0" u="none" strike="noStrike" kern="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맑은 고딕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827" name="Group 826">
                  <a:extLst>
                    <a:ext uri="{FF2B5EF4-FFF2-40B4-BE49-F238E27FC236}">
                      <a16:creationId xmlns:a16="http://schemas.microsoft.com/office/drawing/2014/main" id="{DABD3C0D-037F-4DD5-89BA-4E75D15EB948}"/>
                    </a:ext>
                  </a:extLst>
                </p:cNvPr>
                <p:cNvGrpSpPr/>
                <p:nvPr/>
              </p:nvGrpSpPr>
              <p:grpSpPr>
                <a:xfrm>
                  <a:off x="10758530" y="3650729"/>
                  <a:ext cx="504001" cy="624684"/>
                  <a:chOff x="10866100" y="6204939"/>
                  <a:chExt cx="792615" cy="982373"/>
                </a:xfrm>
              </p:grpSpPr>
              <p:sp>
                <p:nvSpPr>
                  <p:cNvPr id="829" name="Round Same Side Corner Rectangle 206">
                    <a:extLst>
                      <a:ext uri="{FF2B5EF4-FFF2-40B4-BE49-F238E27FC236}">
                        <a16:creationId xmlns:a16="http://schemas.microsoft.com/office/drawing/2014/main" id="{0E1156CF-A700-4CB6-B1A4-959A57009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67216" y="6613795"/>
                    <a:ext cx="791499" cy="19313"/>
                  </a:xfrm>
                  <a:prstGeom prst="round2SameRect">
                    <a:avLst>
                      <a:gd name="adj1" fmla="val 16667"/>
                      <a:gd name="adj2" fmla="val 50000"/>
                    </a:avLst>
                  </a:prstGeom>
                  <a:solidFill>
                    <a:srgbClr val="CBCBCB"/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77271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300" b="0" i="0" u="none" strike="noStrike" kern="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15A35B15-4E56-4F40-BDD8-59345F6124A9}"/>
                      </a:ext>
                    </a:extLst>
                  </p:cNvPr>
                  <p:cNvGrpSpPr/>
                  <p:nvPr/>
                </p:nvGrpSpPr>
                <p:grpSpPr>
                  <a:xfrm>
                    <a:off x="10866100" y="6204939"/>
                    <a:ext cx="735159" cy="982373"/>
                    <a:chOff x="10866100" y="6204939"/>
                    <a:chExt cx="735159" cy="982373"/>
                  </a:xfrm>
                </p:grpSpPr>
                <p:grpSp>
                  <p:nvGrpSpPr>
                    <p:cNvPr id="832" name="Group 831">
                      <a:extLst>
                        <a:ext uri="{FF2B5EF4-FFF2-40B4-BE49-F238E27FC236}">
                          <a16:creationId xmlns:a16="http://schemas.microsoft.com/office/drawing/2014/main" id="{1223285F-DD95-4816-B785-195729089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66100" y="6204939"/>
                      <a:ext cx="735159" cy="982373"/>
                      <a:chOff x="15109869" y="3770727"/>
                      <a:chExt cx="3671907" cy="4906668"/>
                    </a:xfrm>
                  </p:grpSpPr>
                  <p:sp>
                    <p:nvSpPr>
                      <p:cNvPr id="834" name="Round Same Side Corner Rectangle 211">
                        <a:extLst>
                          <a:ext uri="{FF2B5EF4-FFF2-40B4-BE49-F238E27FC236}">
                            <a16:creationId xmlns:a16="http://schemas.microsoft.com/office/drawing/2014/main" id="{555B91C1-006C-46D1-BB13-5F8C4896EF0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402433" y="3770727"/>
                        <a:ext cx="3379343" cy="2030084"/>
                      </a:xfrm>
                      <a:prstGeom prst="round2SameRect">
                        <a:avLst>
                          <a:gd name="adj1" fmla="val 6117"/>
                          <a:gd name="adj2" fmla="val 0"/>
                        </a:avLst>
                      </a:prstGeom>
                      <a:solidFill>
                        <a:srgbClr val="505050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1300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835" name="Rectangle 834">
                        <a:extLst>
                          <a:ext uri="{FF2B5EF4-FFF2-40B4-BE49-F238E27FC236}">
                            <a16:creationId xmlns:a16="http://schemas.microsoft.com/office/drawing/2014/main" id="{0AE6CF8C-48BC-4ED8-BFC1-67A09A58046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577629" y="3912794"/>
                        <a:ext cx="3028950" cy="1757756"/>
                      </a:xfrm>
                      <a:prstGeom prst="rect">
                        <a:avLst/>
                      </a:prstGeom>
                      <a:solidFill>
                        <a:srgbClr val="59B4D9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1300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836" name="Rectangle 835">
                        <a:extLst>
                          <a:ext uri="{FF2B5EF4-FFF2-40B4-BE49-F238E27FC236}">
                            <a16:creationId xmlns:a16="http://schemas.microsoft.com/office/drawing/2014/main" id="{49F54566-59AB-4F0A-9A2A-417434BC56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09869" y="6919640"/>
                        <a:ext cx="2582885" cy="1757755"/>
                      </a:xfrm>
                      <a:prstGeom prst="rect">
                        <a:avLst/>
                      </a:prstGeom>
                      <a:solidFill>
                        <a:srgbClr val="59B4D9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1300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833" name="Round Same Side Corner Rectangle 210">
                      <a:extLst>
                        <a:ext uri="{FF2B5EF4-FFF2-40B4-BE49-F238E27FC236}">
                          <a16:creationId xmlns:a16="http://schemas.microsoft.com/office/drawing/2014/main" id="{4465C4E8-34EB-4DFF-9614-14B645B0ED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00006" y="6613796"/>
                      <a:ext cx="125920" cy="11330"/>
                    </a:xfrm>
                    <a:prstGeom prst="round2SameRect">
                      <a:avLst>
                        <a:gd name="adj1" fmla="val 0"/>
                        <a:gd name="adj2" fmla="val 50000"/>
                      </a:avLst>
                    </a:pr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77271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300" b="0" i="0" u="none" strike="noStrike" kern="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831" name="Round Same Side Corner Rectangle 139">
                    <a:extLst>
                      <a:ext uri="{FF2B5EF4-FFF2-40B4-BE49-F238E27FC236}">
                        <a16:creationId xmlns:a16="http://schemas.microsoft.com/office/drawing/2014/main" id="{C8C8F517-9DFF-451E-AB76-7555F68BA2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1098" y="6632155"/>
                    <a:ext cx="784941" cy="20584"/>
                  </a:xfrm>
                  <a:custGeom>
                    <a:avLst/>
                    <a:gdLst>
                      <a:gd name="connsiteX0" fmla="*/ 16077 w 3953311"/>
                      <a:gd name="connsiteY0" fmla="*/ 0 h 96463"/>
                      <a:gd name="connsiteX1" fmla="*/ 3937234 w 3953311"/>
                      <a:gd name="connsiteY1" fmla="*/ 0 h 96463"/>
                      <a:gd name="connsiteX2" fmla="*/ 3953311 w 3953311"/>
                      <a:gd name="connsiteY2" fmla="*/ 16077 h 96463"/>
                      <a:gd name="connsiteX3" fmla="*/ 3953311 w 3953311"/>
                      <a:gd name="connsiteY3" fmla="*/ 48232 h 96463"/>
                      <a:gd name="connsiteX4" fmla="*/ 3905079 w 3953311"/>
                      <a:gd name="connsiteY4" fmla="*/ 96464 h 96463"/>
                      <a:gd name="connsiteX5" fmla="*/ 48232 w 3953311"/>
                      <a:gd name="connsiteY5" fmla="*/ 96463 h 96463"/>
                      <a:gd name="connsiteX6" fmla="*/ 0 w 3953311"/>
                      <a:gd name="connsiteY6" fmla="*/ 48231 h 96463"/>
                      <a:gd name="connsiteX7" fmla="*/ 0 w 3953311"/>
                      <a:gd name="connsiteY7" fmla="*/ 16077 h 96463"/>
                      <a:gd name="connsiteX8" fmla="*/ 16077 w 3953311"/>
                      <a:gd name="connsiteY8" fmla="*/ 0 h 96463"/>
                      <a:gd name="connsiteX0" fmla="*/ 16077 w 3953311"/>
                      <a:gd name="connsiteY0" fmla="*/ 0 h 96464"/>
                      <a:gd name="connsiteX1" fmla="*/ 3937234 w 3953311"/>
                      <a:gd name="connsiteY1" fmla="*/ 0 h 96464"/>
                      <a:gd name="connsiteX2" fmla="*/ 3953311 w 3953311"/>
                      <a:gd name="connsiteY2" fmla="*/ 16077 h 96464"/>
                      <a:gd name="connsiteX3" fmla="*/ 3953311 w 3953311"/>
                      <a:gd name="connsiteY3" fmla="*/ 48232 h 96464"/>
                      <a:gd name="connsiteX4" fmla="*/ 3905079 w 3953311"/>
                      <a:gd name="connsiteY4" fmla="*/ 96464 h 96464"/>
                      <a:gd name="connsiteX5" fmla="*/ 145069 w 3953311"/>
                      <a:gd name="connsiteY5" fmla="*/ 91701 h 96464"/>
                      <a:gd name="connsiteX6" fmla="*/ 0 w 3953311"/>
                      <a:gd name="connsiteY6" fmla="*/ 48231 h 96464"/>
                      <a:gd name="connsiteX7" fmla="*/ 0 w 3953311"/>
                      <a:gd name="connsiteY7" fmla="*/ 16077 h 96464"/>
                      <a:gd name="connsiteX8" fmla="*/ 16077 w 3953311"/>
                      <a:gd name="connsiteY8" fmla="*/ 0 h 96464"/>
                      <a:gd name="connsiteX0" fmla="*/ 197402 w 4134636"/>
                      <a:gd name="connsiteY0" fmla="*/ 0 h 96464"/>
                      <a:gd name="connsiteX1" fmla="*/ 4118559 w 4134636"/>
                      <a:gd name="connsiteY1" fmla="*/ 0 h 96464"/>
                      <a:gd name="connsiteX2" fmla="*/ 4134636 w 4134636"/>
                      <a:gd name="connsiteY2" fmla="*/ 16077 h 96464"/>
                      <a:gd name="connsiteX3" fmla="*/ 4134636 w 4134636"/>
                      <a:gd name="connsiteY3" fmla="*/ 48232 h 96464"/>
                      <a:gd name="connsiteX4" fmla="*/ 4086404 w 4134636"/>
                      <a:gd name="connsiteY4" fmla="*/ 96464 h 96464"/>
                      <a:gd name="connsiteX5" fmla="*/ 326394 w 4134636"/>
                      <a:gd name="connsiteY5" fmla="*/ 91701 h 96464"/>
                      <a:gd name="connsiteX6" fmla="*/ 181325 w 4134636"/>
                      <a:gd name="connsiteY6" fmla="*/ 16077 h 96464"/>
                      <a:gd name="connsiteX7" fmla="*/ 197402 w 4134636"/>
                      <a:gd name="connsiteY7" fmla="*/ 0 h 96464"/>
                      <a:gd name="connsiteX0" fmla="*/ 419838 w 4357072"/>
                      <a:gd name="connsiteY0" fmla="*/ 0 h 96464"/>
                      <a:gd name="connsiteX1" fmla="*/ 4340995 w 4357072"/>
                      <a:gd name="connsiteY1" fmla="*/ 0 h 96464"/>
                      <a:gd name="connsiteX2" fmla="*/ 4357072 w 4357072"/>
                      <a:gd name="connsiteY2" fmla="*/ 16077 h 96464"/>
                      <a:gd name="connsiteX3" fmla="*/ 4357072 w 4357072"/>
                      <a:gd name="connsiteY3" fmla="*/ 48232 h 96464"/>
                      <a:gd name="connsiteX4" fmla="*/ 4308840 w 4357072"/>
                      <a:gd name="connsiteY4" fmla="*/ 96464 h 96464"/>
                      <a:gd name="connsiteX5" fmla="*/ 548830 w 4357072"/>
                      <a:gd name="connsiteY5" fmla="*/ 91701 h 96464"/>
                      <a:gd name="connsiteX6" fmla="*/ 419838 w 4357072"/>
                      <a:gd name="connsiteY6" fmla="*/ 0 h 96464"/>
                      <a:gd name="connsiteX0" fmla="*/ 268467 w 4205701"/>
                      <a:gd name="connsiteY0" fmla="*/ 0 h 96464"/>
                      <a:gd name="connsiteX1" fmla="*/ 4189624 w 4205701"/>
                      <a:gd name="connsiteY1" fmla="*/ 0 h 96464"/>
                      <a:gd name="connsiteX2" fmla="*/ 4205701 w 4205701"/>
                      <a:gd name="connsiteY2" fmla="*/ 16077 h 96464"/>
                      <a:gd name="connsiteX3" fmla="*/ 4205701 w 4205701"/>
                      <a:gd name="connsiteY3" fmla="*/ 48232 h 96464"/>
                      <a:gd name="connsiteX4" fmla="*/ 4157469 w 4205701"/>
                      <a:gd name="connsiteY4" fmla="*/ 96464 h 96464"/>
                      <a:gd name="connsiteX5" fmla="*/ 397459 w 4205701"/>
                      <a:gd name="connsiteY5" fmla="*/ 91701 h 96464"/>
                      <a:gd name="connsiteX6" fmla="*/ 268467 w 4205701"/>
                      <a:gd name="connsiteY6" fmla="*/ 0 h 96464"/>
                      <a:gd name="connsiteX0" fmla="*/ 21813 w 3959047"/>
                      <a:gd name="connsiteY0" fmla="*/ 0 h 96464"/>
                      <a:gd name="connsiteX1" fmla="*/ 3942970 w 3959047"/>
                      <a:gd name="connsiteY1" fmla="*/ 0 h 96464"/>
                      <a:gd name="connsiteX2" fmla="*/ 3959047 w 3959047"/>
                      <a:gd name="connsiteY2" fmla="*/ 16077 h 96464"/>
                      <a:gd name="connsiteX3" fmla="*/ 3959047 w 3959047"/>
                      <a:gd name="connsiteY3" fmla="*/ 48232 h 96464"/>
                      <a:gd name="connsiteX4" fmla="*/ 3910815 w 3959047"/>
                      <a:gd name="connsiteY4" fmla="*/ 96464 h 96464"/>
                      <a:gd name="connsiteX5" fmla="*/ 150805 w 3959047"/>
                      <a:gd name="connsiteY5" fmla="*/ 91701 h 96464"/>
                      <a:gd name="connsiteX6" fmla="*/ 21813 w 3959047"/>
                      <a:gd name="connsiteY6" fmla="*/ 0 h 96464"/>
                      <a:gd name="connsiteX0" fmla="*/ 0 w 3937234"/>
                      <a:gd name="connsiteY0" fmla="*/ 0 h 96464"/>
                      <a:gd name="connsiteX1" fmla="*/ 3921157 w 3937234"/>
                      <a:gd name="connsiteY1" fmla="*/ 0 h 96464"/>
                      <a:gd name="connsiteX2" fmla="*/ 3937234 w 3937234"/>
                      <a:gd name="connsiteY2" fmla="*/ 16077 h 96464"/>
                      <a:gd name="connsiteX3" fmla="*/ 3937234 w 3937234"/>
                      <a:gd name="connsiteY3" fmla="*/ 48232 h 96464"/>
                      <a:gd name="connsiteX4" fmla="*/ 3889002 w 3937234"/>
                      <a:gd name="connsiteY4" fmla="*/ 96464 h 96464"/>
                      <a:gd name="connsiteX5" fmla="*/ 128992 w 3937234"/>
                      <a:gd name="connsiteY5" fmla="*/ 91701 h 96464"/>
                      <a:gd name="connsiteX6" fmla="*/ 0 w 3937234"/>
                      <a:gd name="connsiteY6" fmla="*/ 0 h 96464"/>
                      <a:gd name="connsiteX0" fmla="*/ 159187 w 4124996"/>
                      <a:gd name="connsiteY0" fmla="*/ 0 h 96464"/>
                      <a:gd name="connsiteX1" fmla="*/ 4108919 w 4124996"/>
                      <a:gd name="connsiteY1" fmla="*/ 0 h 96464"/>
                      <a:gd name="connsiteX2" fmla="*/ 4124996 w 4124996"/>
                      <a:gd name="connsiteY2" fmla="*/ 16077 h 96464"/>
                      <a:gd name="connsiteX3" fmla="*/ 4124996 w 4124996"/>
                      <a:gd name="connsiteY3" fmla="*/ 48232 h 96464"/>
                      <a:gd name="connsiteX4" fmla="*/ 4076764 w 4124996"/>
                      <a:gd name="connsiteY4" fmla="*/ 96464 h 96464"/>
                      <a:gd name="connsiteX5" fmla="*/ 316754 w 4124996"/>
                      <a:gd name="connsiteY5" fmla="*/ 91701 h 96464"/>
                      <a:gd name="connsiteX6" fmla="*/ 159187 w 4124996"/>
                      <a:gd name="connsiteY6" fmla="*/ 0 h 96464"/>
                      <a:gd name="connsiteX0" fmla="*/ 0 w 3965809"/>
                      <a:gd name="connsiteY0" fmla="*/ 0 h 96464"/>
                      <a:gd name="connsiteX1" fmla="*/ 3949732 w 3965809"/>
                      <a:gd name="connsiteY1" fmla="*/ 0 h 96464"/>
                      <a:gd name="connsiteX2" fmla="*/ 3965809 w 3965809"/>
                      <a:gd name="connsiteY2" fmla="*/ 16077 h 96464"/>
                      <a:gd name="connsiteX3" fmla="*/ 3965809 w 3965809"/>
                      <a:gd name="connsiteY3" fmla="*/ 48232 h 96464"/>
                      <a:gd name="connsiteX4" fmla="*/ 3917577 w 3965809"/>
                      <a:gd name="connsiteY4" fmla="*/ 96464 h 96464"/>
                      <a:gd name="connsiteX5" fmla="*/ 157567 w 3965809"/>
                      <a:gd name="connsiteY5" fmla="*/ 91701 h 96464"/>
                      <a:gd name="connsiteX6" fmla="*/ 0 w 3965809"/>
                      <a:gd name="connsiteY6" fmla="*/ 0 h 96464"/>
                      <a:gd name="connsiteX0" fmla="*/ 0 w 3965809"/>
                      <a:gd name="connsiteY0" fmla="*/ 0 h 96464"/>
                      <a:gd name="connsiteX1" fmla="*/ 3949732 w 3965809"/>
                      <a:gd name="connsiteY1" fmla="*/ 0 h 96464"/>
                      <a:gd name="connsiteX2" fmla="*/ 3965809 w 3965809"/>
                      <a:gd name="connsiteY2" fmla="*/ 16077 h 96464"/>
                      <a:gd name="connsiteX3" fmla="*/ 3965809 w 3965809"/>
                      <a:gd name="connsiteY3" fmla="*/ 48232 h 96464"/>
                      <a:gd name="connsiteX4" fmla="*/ 3917577 w 3965809"/>
                      <a:gd name="connsiteY4" fmla="*/ 96464 h 96464"/>
                      <a:gd name="connsiteX5" fmla="*/ 157567 w 3965809"/>
                      <a:gd name="connsiteY5" fmla="*/ 91701 h 96464"/>
                      <a:gd name="connsiteX6" fmla="*/ 0 w 3965809"/>
                      <a:gd name="connsiteY6" fmla="*/ 0 h 96464"/>
                      <a:gd name="connsiteX0" fmla="*/ 0 w 3965809"/>
                      <a:gd name="connsiteY0" fmla="*/ 0 h 96464"/>
                      <a:gd name="connsiteX1" fmla="*/ 3949732 w 3965809"/>
                      <a:gd name="connsiteY1" fmla="*/ 0 h 96464"/>
                      <a:gd name="connsiteX2" fmla="*/ 3965809 w 3965809"/>
                      <a:gd name="connsiteY2" fmla="*/ 16077 h 96464"/>
                      <a:gd name="connsiteX3" fmla="*/ 3965809 w 3965809"/>
                      <a:gd name="connsiteY3" fmla="*/ 48232 h 96464"/>
                      <a:gd name="connsiteX4" fmla="*/ 3917577 w 3965809"/>
                      <a:gd name="connsiteY4" fmla="*/ 96464 h 96464"/>
                      <a:gd name="connsiteX5" fmla="*/ 157567 w 3965809"/>
                      <a:gd name="connsiteY5" fmla="*/ 91701 h 96464"/>
                      <a:gd name="connsiteX6" fmla="*/ 0 w 3965809"/>
                      <a:gd name="connsiteY6" fmla="*/ 0 h 96464"/>
                      <a:gd name="connsiteX0" fmla="*/ 0 w 3965809"/>
                      <a:gd name="connsiteY0" fmla="*/ 0 h 96464"/>
                      <a:gd name="connsiteX1" fmla="*/ 3949732 w 3965809"/>
                      <a:gd name="connsiteY1" fmla="*/ 0 h 96464"/>
                      <a:gd name="connsiteX2" fmla="*/ 3965809 w 3965809"/>
                      <a:gd name="connsiteY2" fmla="*/ 16077 h 96464"/>
                      <a:gd name="connsiteX3" fmla="*/ 3917577 w 3965809"/>
                      <a:gd name="connsiteY3" fmla="*/ 96464 h 96464"/>
                      <a:gd name="connsiteX4" fmla="*/ 157567 w 3965809"/>
                      <a:gd name="connsiteY4" fmla="*/ 91701 h 96464"/>
                      <a:gd name="connsiteX5" fmla="*/ 0 w 3965809"/>
                      <a:gd name="connsiteY5" fmla="*/ 0 h 96464"/>
                      <a:gd name="connsiteX0" fmla="*/ 0 w 4416042"/>
                      <a:gd name="connsiteY0" fmla="*/ 0 h 96464"/>
                      <a:gd name="connsiteX1" fmla="*/ 3949732 w 4416042"/>
                      <a:gd name="connsiteY1" fmla="*/ 0 h 96464"/>
                      <a:gd name="connsiteX2" fmla="*/ 3917577 w 4416042"/>
                      <a:gd name="connsiteY2" fmla="*/ 96464 h 96464"/>
                      <a:gd name="connsiteX3" fmla="*/ 157567 w 4416042"/>
                      <a:gd name="connsiteY3" fmla="*/ 91701 h 96464"/>
                      <a:gd name="connsiteX4" fmla="*/ 0 w 4416042"/>
                      <a:gd name="connsiteY4" fmla="*/ 0 h 96464"/>
                      <a:gd name="connsiteX0" fmla="*/ 0 w 4235248"/>
                      <a:gd name="connsiteY0" fmla="*/ 0 h 96464"/>
                      <a:gd name="connsiteX1" fmla="*/ 3949732 w 4235248"/>
                      <a:gd name="connsiteY1" fmla="*/ 0 h 96464"/>
                      <a:gd name="connsiteX2" fmla="*/ 3917577 w 4235248"/>
                      <a:gd name="connsiteY2" fmla="*/ 96464 h 96464"/>
                      <a:gd name="connsiteX3" fmla="*/ 157567 w 4235248"/>
                      <a:gd name="connsiteY3" fmla="*/ 91701 h 96464"/>
                      <a:gd name="connsiteX4" fmla="*/ 0 w 4235248"/>
                      <a:gd name="connsiteY4" fmla="*/ 0 h 96464"/>
                      <a:gd name="connsiteX0" fmla="*/ 0 w 4211511"/>
                      <a:gd name="connsiteY0" fmla="*/ 0 h 96464"/>
                      <a:gd name="connsiteX1" fmla="*/ 3949732 w 4211511"/>
                      <a:gd name="connsiteY1" fmla="*/ 0 h 96464"/>
                      <a:gd name="connsiteX2" fmla="*/ 3814389 w 4211511"/>
                      <a:gd name="connsiteY2" fmla="*/ 96464 h 96464"/>
                      <a:gd name="connsiteX3" fmla="*/ 157567 w 4211511"/>
                      <a:gd name="connsiteY3" fmla="*/ 91701 h 96464"/>
                      <a:gd name="connsiteX4" fmla="*/ 0 w 4211511"/>
                      <a:gd name="connsiteY4" fmla="*/ 0 h 96464"/>
                      <a:gd name="connsiteX0" fmla="*/ 0 w 3949892"/>
                      <a:gd name="connsiteY0" fmla="*/ 0 h 96464"/>
                      <a:gd name="connsiteX1" fmla="*/ 3949732 w 3949892"/>
                      <a:gd name="connsiteY1" fmla="*/ 0 h 96464"/>
                      <a:gd name="connsiteX2" fmla="*/ 3814389 w 3949892"/>
                      <a:gd name="connsiteY2" fmla="*/ 96464 h 96464"/>
                      <a:gd name="connsiteX3" fmla="*/ 157567 w 3949892"/>
                      <a:gd name="connsiteY3" fmla="*/ 91701 h 96464"/>
                      <a:gd name="connsiteX4" fmla="*/ 0 w 3949892"/>
                      <a:gd name="connsiteY4" fmla="*/ 0 h 96464"/>
                      <a:gd name="connsiteX0" fmla="*/ 0 w 3950482"/>
                      <a:gd name="connsiteY0" fmla="*/ 0 h 98214"/>
                      <a:gd name="connsiteX1" fmla="*/ 3949732 w 3950482"/>
                      <a:gd name="connsiteY1" fmla="*/ 0 h 98214"/>
                      <a:gd name="connsiteX2" fmla="*/ 3814389 w 3950482"/>
                      <a:gd name="connsiteY2" fmla="*/ 96464 h 98214"/>
                      <a:gd name="connsiteX3" fmla="*/ 157567 w 3950482"/>
                      <a:gd name="connsiteY3" fmla="*/ 91701 h 98214"/>
                      <a:gd name="connsiteX4" fmla="*/ 0 w 3950482"/>
                      <a:gd name="connsiteY4" fmla="*/ 0 h 98214"/>
                      <a:gd name="connsiteX0" fmla="*/ 0 w 3954882"/>
                      <a:gd name="connsiteY0" fmla="*/ 0 h 98214"/>
                      <a:gd name="connsiteX1" fmla="*/ 3949732 w 3954882"/>
                      <a:gd name="connsiteY1" fmla="*/ 0 h 98214"/>
                      <a:gd name="connsiteX2" fmla="*/ 3814389 w 3954882"/>
                      <a:gd name="connsiteY2" fmla="*/ 96464 h 98214"/>
                      <a:gd name="connsiteX3" fmla="*/ 157567 w 3954882"/>
                      <a:gd name="connsiteY3" fmla="*/ 91701 h 98214"/>
                      <a:gd name="connsiteX4" fmla="*/ 0 w 3954882"/>
                      <a:gd name="connsiteY4" fmla="*/ 0 h 98214"/>
                      <a:gd name="connsiteX0" fmla="*/ 0 w 4140719"/>
                      <a:gd name="connsiteY0" fmla="*/ 4763 h 107592"/>
                      <a:gd name="connsiteX1" fmla="*/ 3949732 w 4140719"/>
                      <a:gd name="connsiteY1" fmla="*/ 0 h 107592"/>
                      <a:gd name="connsiteX2" fmla="*/ 3814389 w 4140719"/>
                      <a:gd name="connsiteY2" fmla="*/ 101227 h 107592"/>
                      <a:gd name="connsiteX3" fmla="*/ 157567 w 4140719"/>
                      <a:gd name="connsiteY3" fmla="*/ 96464 h 107592"/>
                      <a:gd name="connsiteX4" fmla="*/ 0 w 4140719"/>
                      <a:gd name="connsiteY4" fmla="*/ 4763 h 107592"/>
                      <a:gd name="connsiteX0" fmla="*/ 0 w 4140719"/>
                      <a:gd name="connsiteY0" fmla="*/ 4763 h 101342"/>
                      <a:gd name="connsiteX1" fmla="*/ 3949732 w 4140719"/>
                      <a:gd name="connsiteY1" fmla="*/ 0 h 101342"/>
                      <a:gd name="connsiteX2" fmla="*/ 3814389 w 4140719"/>
                      <a:gd name="connsiteY2" fmla="*/ 101227 h 101342"/>
                      <a:gd name="connsiteX3" fmla="*/ 157567 w 4140719"/>
                      <a:gd name="connsiteY3" fmla="*/ 96464 h 101342"/>
                      <a:gd name="connsiteX4" fmla="*/ 0 w 4140719"/>
                      <a:gd name="connsiteY4" fmla="*/ 4763 h 101342"/>
                      <a:gd name="connsiteX0" fmla="*/ 0 w 3967861"/>
                      <a:gd name="connsiteY0" fmla="*/ 4763 h 102812"/>
                      <a:gd name="connsiteX1" fmla="*/ 3949732 w 3967861"/>
                      <a:gd name="connsiteY1" fmla="*/ 0 h 102812"/>
                      <a:gd name="connsiteX2" fmla="*/ 3814389 w 3967861"/>
                      <a:gd name="connsiteY2" fmla="*/ 101227 h 102812"/>
                      <a:gd name="connsiteX3" fmla="*/ 157567 w 3967861"/>
                      <a:gd name="connsiteY3" fmla="*/ 96464 h 102812"/>
                      <a:gd name="connsiteX4" fmla="*/ 0 w 3967861"/>
                      <a:gd name="connsiteY4" fmla="*/ 4763 h 102812"/>
                      <a:gd name="connsiteX0" fmla="*/ 0 w 3952514"/>
                      <a:gd name="connsiteY0" fmla="*/ 4763 h 102812"/>
                      <a:gd name="connsiteX1" fmla="*/ 3949732 w 3952514"/>
                      <a:gd name="connsiteY1" fmla="*/ 0 h 102812"/>
                      <a:gd name="connsiteX2" fmla="*/ 3814389 w 3952514"/>
                      <a:gd name="connsiteY2" fmla="*/ 101227 h 102812"/>
                      <a:gd name="connsiteX3" fmla="*/ 157567 w 3952514"/>
                      <a:gd name="connsiteY3" fmla="*/ 96464 h 102812"/>
                      <a:gd name="connsiteX4" fmla="*/ 0 w 3952514"/>
                      <a:gd name="connsiteY4" fmla="*/ 4763 h 102812"/>
                      <a:gd name="connsiteX0" fmla="*/ 0 w 3953541"/>
                      <a:gd name="connsiteY0" fmla="*/ 4763 h 102812"/>
                      <a:gd name="connsiteX1" fmla="*/ 3949732 w 3953541"/>
                      <a:gd name="connsiteY1" fmla="*/ 0 h 102812"/>
                      <a:gd name="connsiteX2" fmla="*/ 3814389 w 3953541"/>
                      <a:gd name="connsiteY2" fmla="*/ 101227 h 102812"/>
                      <a:gd name="connsiteX3" fmla="*/ 157567 w 3953541"/>
                      <a:gd name="connsiteY3" fmla="*/ 96464 h 102812"/>
                      <a:gd name="connsiteX4" fmla="*/ 0 w 3953541"/>
                      <a:gd name="connsiteY4" fmla="*/ 4763 h 102812"/>
                      <a:gd name="connsiteX0" fmla="*/ 0 w 3953541"/>
                      <a:gd name="connsiteY0" fmla="*/ 4763 h 102812"/>
                      <a:gd name="connsiteX1" fmla="*/ 3949732 w 3953541"/>
                      <a:gd name="connsiteY1" fmla="*/ 0 h 102812"/>
                      <a:gd name="connsiteX2" fmla="*/ 3814389 w 3953541"/>
                      <a:gd name="connsiteY2" fmla="*/ 101227 h 102812"/>
                      <a:gd name="connsiteX3" fmla="*/ 157567 w 3953541"/>
                      <a:gd name="connsiteY3" fmla="*/ 96464 h 102812"/>
                      <a:gd name="connsiteX4" fmla="*/ 0 w 3953541"/>
                      <a:gd name="connsiteY4" fmla="*/ 4763 h 102812"/>
                      <a:gd name="connsiteX0" fmla="*/ 0 w 3949732"/>
                      <a:gd name="connsiteY0" fmla="*/ 4763 h 102812"/>
                      <a:gd name="connsiteX1" fmla="*/ 3949732 w 3949732"/>
                      <a:gd name="connsiteY1" fmla="*/ 0 h 102812"/>
                      <a:gd name="connsiteX2" fmla="*/ 3814389 w 3949732"/>
                      <a:gd name="connsiteY2" fmla="*/ 101227 h 102812"/>
                      <a:gd name="connsiteX3" fmla="*/ 157567 w 3949732"/>
                      <a:gd name="connsiteY3" fmla="*/ 96464 h 102812"/>
                      <a:gd name="connsiteX4" fmla="*/ 0 w 3949732"/>
                      <a:gd name="connsiteY4" fmla="*/ 4763 h 1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49732" h="102812">
                        <a:moveTo>
                          <a:pt x="0" y="4763"/>
                        </a:moveTo>
                        <a:lnTo>
                          <a:pt x="3949732" y="0"/>
                        </a:lnTo>
                        <a:cubicBezTo>
                          <a:pt x="3921269" y="49415"/>
                          <a:pt x="3912223" y="77600"/>
                          <a:pt x="3814389" y="101227"/>
                        </a:cubicBezTo>
                        <a:cubicBezTo>
                          <a:pt x="3615749" y="106192"/>
                          <a:pt x="1376508" y="98052"/>
                          <a:pt x="157567" y="96464"/>
                        </a:cubicBezTo>
                        <a:cubicBezTo>
                          <a:pt x="43858" y="72838"/>
                          <a:pt x="2971" y="13695"/>
                          <a:pt x="0" y="476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51548" tIns="121239" rIns="151548" bIns="12123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77271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300" b="0" i="0" u="none" strike="noStrike" kern="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B6BFFF89-96E3-410B-B77E-83C7BE7E94EF}"/>
                    </a:ext>
                  </a:extLst>
                </p:cNvPr>
                <p:cNvSpPr/>
                <p:nvPr/>
              </p:nvSpPr>
              <p:spPr>
                <a:xfrm>
                  <a:off x="10739402" y="4028569"/>
                  <a:ext cx="352425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2425" h="266700">
                      <a:moveTo>
                        <a:pt x="340043" y="0"/>
                      </a:moveTo>
                      <a:lnTo>
                        <a:pt x="20002" y="0"/>
                      </a:lnTo>
                      <a:cubicBezTo>
                        <a:pt x="9525" y="0"/>
                        <a:pt x="0" y="9525"/>
                        <a:pt x="0" y="20955"/>
                      </a:cubicBezTo>
                      <a:lnTo>
                        <a:pt x="0" y="246697"/>
                      </a:lnTo>
                      <a:cubicBezTo>
                        <a:pt x="0" y="257175"/>
                        <a:pt x="8572" y="267653"/>
                        <a:pt x="20002" y="267653"/>
                      </a:cubicBezTo>
                      <a:lnTo>
                        <a:pt x="340043" y="267653"/>
                      </a:lnTo>
                      <a:cubicBezTo>
                        <a:pt x="350520" y="267653"/>
                        <a:pt x="361950" y="258128"/>
                        <a:pt x="361950" y="246697"/>
                      </a:cubicBezTo>
                      <a:lnTo>
                        <a:pt x="361950" y="20955"/>
                      </a:lnTo>
                      <a:cubicBezTo>
                        <a:pt x="361950" y="9525"/>
                        <a:pt x="350520" y="0"/>
                        <a:pt x="340043" y="0"/>
                      </a:cubicBezTo>
                      <a:close/>
                      <a:moveTo>
                        <a:pt x="202883" y="258128"/>
                      </a:moveTo>
                      <a:lnTo>
                        <a:pt x="158115" y="258128"/>
                      </a:lnTo>
                      <a:cubicBezTo>
                        <a:pt x="153353" y="258128"/>
                        <a:pt x="149543" y="255270"/>
                        <a:pt x="149543" y="252413"/>
                      </a:cubicBezTo>
                      <a:cubicBezTo>
                        <a:pt x="149543" y="249555"/>
                        <a:pt x="153353" y="246697"/>
                        <a:pt x="158115" y="246697"/>
                      </a:cubicBezTo>
                      <a:lnTo>
                        <a:pt x="202883" y="246697"/>
                      </a:lnTo>
                      <a:cubicBezTo>
                        <a:pt x="207645" y="246697"/>
                        <a:pt x="211455" y="249555"/>
                        <a:pt x="211455" y="252413"/>
                      </a:cubicBezTo>
                      <a:cubicBezTo>
                        <a:pt x="211455" y="256222"/>
                        <a:pt x="207645" y="258128"/>
                        <a:pt x="202883" y="258128"/>
                      </a:cubicBezTo>
                      <a:close/>
                      <a:moveTo>
                        <a:pt x="333375" y="28575"/>
                      </a:moveTo>
                      <a:lnTo>
                        <a:pt x="333375" y="238125"/>
                      </a:lnTo>
                      <a:lnTo>
                        <a:pt x="28575" y="238125"/>
                      </a:lnTo>
                      <a:lnTo>
                        <a:pt x="28575" y="28575"/>
                      </a:lnTo>
                      <a:lnTo>
                        <a:pt x="333375" y="28575"/>
                      </a:lnTo>
                      <a:lnTo>
                        <a:pt x="333375" y="28575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975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굴림" charset="-127"/>
                  </a:endParaRPr>
                </a:p>
              </p:txBody>
            </p:sp>
          </p:grp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93708554-1C85-42FC-92D6-4BE5C705A4C4}"/>
                </a:ext>
              </a:extLst>
            </p:cNvPr>
            <p:cNvGrpSpPr/>
            <p:nvPr/>
          </p:nvGrpSpPr>
          <p:grpSpPr>
            <a:xfrm>
              <a:off x="1133344" y="2812022"/>
              <a:ext cx="818494" cy="671634"/>
              <a:chOff x="342168" y="4459527"/>
              <a:chExt cx="981474" cy="805482"/>
            </a:xfrm>
          </p:grpSpPr>
          <p:sp>
            <p:nvSpPr>
              <p:cNvPr id="913" name="TextBox 912">
                <a:extLst>
                  <a:ext uri="{FF2B5EF4-FFF2-40B4-BE49-F238E27FC236}">
                    <a16:creationId xmlns:a16="http://schemas.microsoft.com/office/drawing/2014/main" id="{FA307B71-8BFD-41D8-9CB6-E969B0643906}"/>
                  </a:ext>
                </a:extLst>
              </p:cNvPr>
              <p:cNvSpPr txBox="1"/>
              <p:nvPr/>
            </p:nvSpPr>
            <p:spPr>
              <a:xfrm>
                <a:off x="342168" y="4981253"/>
                <a:ext cx="981474" cy="283756"/>
              </a:xfrm>
              <a:prstGeom prst="rect">
                <a:avLst/>
              </a:prstGeom>
              <a:noFill/>
            </p:spPr>
            <p:txBody>
              <a:bodyPr wrap="none" lIns="74295" tIns="37148" rIns="74295" bIns="37148" rtlCol="0">
                <a:spAutoFit/>
              </a:bodyPr>
              <a:lstStyle/>
              <a:p>
                <a:pPr marL="0" marR="0" lvl="0" indent="0" algn="ctr" defTabSz="77281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센서 </a:t>
                </a: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/ </a:t>
                </a:r>
                <a:r>
                  <a:rPr kumimoji="0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기기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914" name="Group 913">
                <a:extLst>
                  <a:ext uri="{FF2B5EF4-FFF2-40B4-BE49-F238E27FC236}">
                    <a16:creationId xmlns:a16="http://schemas.microsoft.com/office/drawing/2014/main" id="{BD201C8D-E6F7-4C10-97D6-29A5A665B8B3}"/>
                  </a:ext>
                </a:extLst>
              </p:cNvPr>
              <p:cNvGrpSpPr/>
              <p:nvPr/>
            </p:nvGrpSpPr>
            <p:grpSpPr>
              <a:xfrm>
                <a:off x="532714" y="4459527"/>
                <a:ext cx="661836" cy="494967"/>
                <a:chOff x="490082" y="4279014"/>
                <a:chExt cx="903204" cy="675480"/>
              </a:xfrm>
            </p:grpSpPr>
            <p:grpSp>
              <p:nvGrpSpPr>
                <p:cNvPr id="915" name="Group 914">
                  <a:extLst>
                    <a:ext uri="{FF2B5EF4-FFF2-40B4-BE49-F238E27FC236}">
                      <a16:creationId xmlns:a16="http://schemas.microsoft.com/office/drawing/2014/main" id="{E8D286C1-0FB9-48D4-9A52-4E50E0613CEB}"/>
                    </a:ext>
                  </a:extLst>
                </p:cNvPr>
                <p:cNvGrpSpPr/>
                <p:nvPr/>
              </p:nvGrpSpPr>
              <p:grpSpPr>
                <a:xfrm>
                  <a:off x="490082" y="4279014"/>
                  <a:ext cx="903204" cy="637351"/>
                  <a:chOff x="490082" y="4279014"/>
                  <a:chExt cx="903204" cy="637351"/>
                </a:xfrm>
              </p:grpSpPr>
              <p:grpSp>
                <p:nvGrpSpPr>
                  <p:cNvPr id="917" name="Group 916">
                    <a:extLst>
                      <a:ext uri="{FF2B5EF4-FFF2-40B4-BE49-F238E27FC236}">
                        <a16:creationId xmlns:a16="http://schemas.microsoft.com/office/drawing/2014/main" id="{C6B92D58-9E46-4DE2-9515-AAC3717FD616}"/>
                      </a:ext>
                    </a:extLst>
                  </p:cNvPr>
                  <p:cNvGrpSpPr/>
                  <p:nvPr/>
                </p:nvGrpSpPr>
                <p:grpSpPr>
                  <a:xfrm>
                    <a:off x="490082" y="4279014"/>
                    <a:ext cx="709854" cy="637351"/>
                    <a:chOff x="8331639" y="4886641"/>
                    <a:chExt cx="1370300" cy="123034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7BC6422B-F316-460B-A634-F5A78EF16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1639" y="4886641"/>
                      <a:ext cx="1370300" cy="1230343"/>
                      <a:chOff x="-2759707" y="1099472"/>
                      <a:chExt cx="7926138" cy="6799719"/>
                    </a:xfrm>
                  </p:grpSpPr>
                  <p:sp>
                    <p:nvSpPr>
                      <p:cNvPr id="933" name="Rectangle 317">
                        <a:extLst>
                          <a:ext uri="{FF2B5EF4-FFF2-40B4-BE49-F238E27FC236}">
                            <a16:creationId xmlns:a16="http://schemas.microsoft.com/office/drawing/2014/main" id="{9A1FDE09-8FEC-4F60-8656-C18D980BB55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103536" y="6493184"/>
                        <a:ext cx="4613797" cy="1133081"/>
                      </a:xfrm>
                      <a:custGeom>
                        <a:avLst/>
                        <a:gdLst>
                          <a:gd name="connsiteX0" fmla="*/ 0 w 4983252"/>
                          <a:gd name="connsiteY0" fmla="*/ 0 h 1835045"/>
                          <a:gd name="connsiteX1" fmla="*/ 4983252 w 4983252"/>
                          <a:gd name="connsiteY1" fmla="*/ 0 h 1835045"/>
                          <a:gd name="connsiteX2" fmla="*/ 4983252 w 4983252"/>
                          <a:gd name="connsiteY2" fmla="*/ 1835045 h 1835045"/>
                          <a:gd name="connsiteX3" fmla="*/ 0 w 4983252"/>
                          <a:gd name="connsiteY3" fmla="*/ 1835045 h 1835045"/>
                          <a:gd name="connsiteX4" fmla="*/ 0 w 4983252"/>
                          <a:gd name="connsiteY4" fmla="*/ 0 h 1835045"/>
                          <a:gd name="connsiteX0" fmla="*/ 1339273 w 4983252"/>
                          <a:gd name="connsiteY0" fmla="*/ 36945 h 1835045"/>
                          <a:gd name="connsiteX1" fmla="*/ 4983252 w 4983252"/>
                          <a:gd name="connsiteY1" fmla="*/ 0 h 1835045"/>
                          <a:gd name="connsiteX2" fmla="*/ 4983252 w 4983252"/>
                          <a:gd name="connsiteY2" fmla="*/ 1835045 h 1835045"/>
                          <a:gd name="connsiteX3" fmla="*/ 0 w 4983252"/>
                          <a:gd name="connsiteY3" fmla="*/ 1835045 h 1835045"/>
                          <a:gd name="connsiteX4" fmla="*/ 1339273 w 4983252"/>
                          <a:gd name="connsiteY4" fmla="*/ 36945 h 1835045"/>
                          <a:gd name="connsiteX0" fmla="*/ 1339273 w 4983252"/>
                          <a:gd name="connsiteY0" fmla="*/ 0 h 1798100"/>
                          <a:gd name="connsiteX1" fmla="*/ 3228343 w 4983252"/>
                          <a:gd name="connsiteY1" fmla="*/ 1 h 1798100"/>
                          <a:gd name="connsiteX2" fmla="*/ 4983252 w 4983252"/>
                          <a:gd name="connsiteY2" fmla="*/ 1798100 h 1798100"/>
                          <a:gd name="connsiteX3" fmla="*/ 0 w 4983252"/>
                          <a:gd name="connsiteY3" fmla="*/ 1798100 h 1798100"/>
                          <a:gd name="connsiteX4" fmla="*/ 1339273 w 4983252"/>
                          <a:gd name="connsiteY4" fmla="*/ 0 h 1798100"/>
                          <a:gd name="connsiteX0" fmla="*/ 1339273 w 4983252"/>
                          <a:gd name="connsiteY0" fmla="*/ 0 h 1798100"/>
                          <a:gd name="connsiteX1" fmla="*/ 3228343 w 4983252"/>
                          <a:gd name="connsiteY1" fmla="*/ 1 h 1798100"/>
                          <a:gd name="connsiteX2" fmla="*/ 4983252 w 4983252"/>
                          <a:gd name="connsiteY2" fmla="*/ 1798100 h 1798100"/>
                          <a:gd name="connsiteX3" fmla="*/ 0 w 4983252"/>
                          <a:gd name="connsiteY3" fmla="*/ 1798100 h 1798100"/>
                          <a:gd name="connsiteX4" fmla="*/ 1339273 w 4983252"/>
                          <a:gd name="connsiteY4" fmla="*/ 0 h 1798100"/>
                          <a:gd name="connsiteX0" fmla="*/ 1339273 w 4983252"/>
                          <a:gd name="connsiteY0" fmla="*/ 0 h 1798100"/>
                          <a:gd name="connsiteX1" fmla="*/ 3228343 w 4983252"/>
                          <a:gd name="connsiteY1" fmla="*/ 1 h 1798100"/>
                          <a:gd name="connsiteX2" fmla="*/ 4983252 w 4983252"/>
                          <a:gd name="connsiteY2" fmla="*/ 1798100 h 1798100"/>
                          <a:gd name="connsiteX3" fmla="*/ 0 w 4983252"/>
                          <a:gd name="connsiteY3" fmla="*/ 1798100 h 1798100"/>
                          <a:gd name="connsiteX4" fmla="*/ 1339273 w 4983252"/>
                          <a:gd name="connsiteY4" fmla="*/ 0 h 1798100"/>
                          <a:gd name="connsiteX0" fmla="*/ 1625600 w 4983252"/>
                          <a:gd name="connsiteY0" fmla="*/ 0 h 1798100"/>
                          <a:gd name="connsiteX1" fmla="*/ 3228343 w 4983252"/>
                          <a:gd name="connsiteY1" fmla="*/ 1 h 1798100"/>
                          <a:gd name="connsiteX2" fmla="*/ 4983252 w 4983252"/>
                          <a:gd name="connsiteY2" fmla="*/ 1798100 h 1798100"/>
                          <a:gd name="connsiteX3" fmla="*/ 0 w 4983252"/>
                          <a:gd name="connsiteY3" fmla="*/ 1798100 h 1798100"/>
                          <a:gd name="connsiteX4" fmla="*/ 1625600 w 4983252"/>
                          <a:gd name="connsiteY4" fmla="*/ 0 h 1798100"/>
                          <a:gd name="connsiteX0" fmla="*/ 1625600 w 4983252"/>
                          <a:gd name="connsiteY0" fmla="*/ 0 h 1798100"/>
                          <a:gd name="connsiteX1" fmla="*/ 2997434 w 4983252"/>
                          <a:gd name="connsiteY1" fmla="*/ 1 h 1798100"/>
                          <a:gd name="connsiteX2" fmla="*/ 4983252 w 4983252"/>
                          <a:gd name="connsiteY2" fmla="*/ 1798100 h 1798100"/>
                          <a:gd name="connsiteX3" fmla="*/ 0 w 4983252"/>
                          <a:gd name="connsiteY3" fmla="*/ 1798100 h 1798100"/>
                          <a:gd name="connsiteX4" fmla="*/ 1625600 w 4983252"/>
                          <a:gd name="connsiteY4" fmla="*/ 0 h 1798100"/>
                          <a:gd name="connsiteX0" fmla="*/ 1625600 w 4983252"/>
                          <a:gd name="connsiteY0" fmla="*/ 9235 h 1807335"/>
                          <a:gd name="connsiteX1" fmla="*/ 3209870 w 4983252"/>
                          <a:gd name="connsiteY1" fmla="*/ 0 h 1807335"/>
                          <a:gd name="connsiteX2" fmla="*/ 4983252 w 4983252"/>
                          <a:gd name="connsiteY2" fmla="*/ 1807335 h 1807335"/>
                          <a:gd name="connsiteX3" fmla="*/ 0 w 4983252"/>
                          <a:gd name="connsiteY3" fmla="*/ 1807335 h 1807335"/>
                          <a:gd name="connsiteX4" fmla="*/ 1625600 w 4983252"/>
                          <a:gd name="connsiteY4" fmla="*/ 9235 h 1807335"/>
                          <a:gd name="connsiteX0" fmla="*/ 1625600 w 4983252"/>
                          <a:gd name="connsiteY0" fmla="*/ 9235 h 1807335"/>
                          <a:gd name="connsiteX1" fmla="*/ 3209870 w 4983252"/>
                          <a:gd name="connsiteY1" fmla="*/ 0 h 1807335"/>
                          <a:gd name="connsiteX2" fmla="*/ 4983252 w 4983252"/>
                          <a:gd name="connsiteY2" fmla="*/ 1807335 h 1807335"/>
                          <a:gd name="connsiteX3" fmla="*/ 0 w 4983252"/>
                          <a:gd name="connsiteY3" fmla="*/ 1807335 h 1807335"/>
                          <a:gd name="connsiteX4" fmla="*/ 1625600 w 4983252"/>
                          <a:gd name="connsiteY4" fmla="*/ 9235 h 1807335"/>
                          <a:gd name="connsiteX0" fmla="*/ 1625600 w 4983252"/>
                          <a:gd name="connsiteY0" fmla="*/ 9235 h 1807335"/>
                          <a:gd name="connsiteX1" fmla="*/ 3209870 w 4983252"/>
                          <a:gd name="connsiteY1" fmla="*/ 0 h 1807335"/>
                          <a:gd name="connsiteX2" fmla="*/ 4983252 w 4983252"/>
                          <a:gd name="connsiteY2" fmla="*/ 1807335 h 1807335"/>
                          <a:gd name="connsiteX3" fmla="*/ 0 w 4983252"/>
                          <a:gd name="connsiteY3" fmla="*/ 1807335 h 1807335"/>
                          <a:gd name="connsiteX4" fmla="*/ 1625600 w 4983252"/>
                          <a:gd name="connsiteY4" fmla="*/ 9235 h 1807335"/>
                          <a:gd name="connsiteX0" fmla="*/ 1431636 w 4983252"/>
                          <a:gd name="connsiteY0" fmla="*/ 369454 h 1807335"/>
                          <a:gd name="connsiteX1" fmla="*/ 3209870 w 4983252"/>
                          <a:gd name="connsiteY1" fmla="*/ 0 h 1807335"/>
                          <a:gd name="connsiteX2" fmla="*/ 4983252 w 4983252"/>
                          <a:gd name="connsiteY2" fmla="*/ 1807335 h 1807335"/>
                          <a:gd name="connsiteX3" fmla="*/ 0 w 4983252"/>
                          <a:gd name="connsiteY3" fmla="*/ 1807335 h 1807335"/>
                          <a:gd name="connsiteX4" fmla="*/ 1431636 w 4983252"/>
                          <a:gd name="connsiteY4" fmla="*/ 369454 h 1807335"/>
                          <a:gd name="connsiteX0" fmla="*/ 1431636 w 4983252"/>
                          <a:gd name="connsiteY0" fmla="*/ 0 h 1437881"/>
                          <a:gd name="connsiteX1" fmla="*/ 3551615 w 4983252"/>
                          <a:gd name="connsiteY1" fmla="*/ 1 h 1437881"/>
                          <a:gd name="connsiteX2" fmla="*/ 4983252 w 4983252"/>
                          <a:gd name="connsiteY2" fmla="*/ 1437881 h 1437881"/>
                          <a:gd name="connsiteX3" fmla="*/ 0 w 4983252"/>
                          <a:gd name="connsiteY3" fmla="*/ 1437881 h 1437881"/>
                          <a:gd name="connsiteX4" fmla="*/ 1431636 w 4983252"/>
                          <a:gd name="connsiteY4" fmla="*/ 0 h 1437881"/>
                          <a:gd name="connsiteX0" fmla="*/ 1431636 w 4983252"/>
                          <a:gd name="connsiteY0" fmla="*/ 0 h 1437881"/>
                          <a:gd name="connsiteX1" fmla="*/ 3662452 w 4983252"/>
                          <a:gd name="connsiteY1" fmla="*/ 36947 h 1437881"/>
                          <a:gd name="connsiteX2" fmla="*/ 4983252 w 4983252"/>
                          <a:gd name="connsiteY2" fmla="*/ 1437881 h 1437881"/>
                          <a:gd name="connsiteX3" fmla="*/ 0 w 4983252"/>
                          <a:gd name="connsiteY3" fmla="*/ 1437881 h 1437881"/>
                          <a:gd name="connsiteX4" fmla="*/ 1431636 w 4983252"/>
                          <a:gd name="connsiteY4" fmla="*/ 0 h 1437881"/>
                          <a:gd name="connsiteX0" fmla="*/ 1219200 w 4770816"/>
                          <a:gd name="connsiteY0" fmla="*/ 0 h 1437881"/>
                          <a:gd name="connsiteX1" fmla="*/ 3450016 w 4770816"/>
                          <a:gd name="connsiteY1" fmla="*/ 36947 h 1437881"/>
                          <a:gd name="connsiteX2" fmla="*/ 4770816 w 4770816"/>
                          <a:gd name="connsiteY2" fmla="*/ 1437881 h 1437881"/>
                          <a:gd name="connsiteX3" fmla="*/ 0 w 4770816"/>
                          <a:gd name="connsiteY3" fmla="*/ 1133081 h 1437881"/>
                          <a:gd name="connsiteX4" fmla="*/ 1219200 w 4770816"/>
                          <a:gd name="connsiteY4" fmla="*/ 0 h 1437881"/>
                          <a:gd name="connsiteX0" fmla="*/ 1219200 w 4632270"/>
                          <a:gd name="connsiteY0" fmla="*/ 0 h 1133081"/>
                          <a:gd name="connsiteX1" fmla="*/ 3450016 w 4632270"/>
                          <a:gd name="connsiteY1" fmla="*/ 36947 h 1133081"/>
                          <a:gd name="connsiteX2" fmla="*/ 4632270 w 4632270"/>
                          <a:gd name="connsiteY2" fmla="*/ 1105372 h 1133081"/>
                          <a:gd name="connsiteX3" fmla="*/ 0 w 4632270"/>
                          <a:gd name="connsiteY3" fmla="*/ 1133081 h 1133081"/>
                          <a:gd name="connsiteX4" fmla="*/ 1219200 w 4632270"/>
                          <a:gd name="connsiteY4" fmla="*/ 0 h 1133081"/>
                          <a:gd name="connsiteX0" fmla="*/ 1219200 w 4623033"/>
                          <a:gd name="connsiteY0" fmla="*/ 0 h 1170027"/>
                          <a:gd name="connsiteX1" fmla="*/ 3450016 w 4623033"/>
                          <a:gd name="connsiteY1" fmla="*/ 36947 h 1170027"/>
                          <a:gd name="connsiteX2" fmla="*/ 4623033 w 4623033"/>
                          <a:gd name="connsiteY2" fmla="*/ 1170027 h 1170027"/>
                          <a:gd name="connsiteX3" fmla="*/ 0 w 4623033"/>
                          <a:gd name="connsiteY3" fmla="*/ 1133081 h 1170027"/>
                          <a:gd name="connsiteX4" fmla="*/ 1219200 w 4623033"/>
                          <a:gd name="connsiteY4" fmla="*/ 0 h 1170027"/>
                          <a:gd name="connsiteX0" fmla="*/ 1209964 w 4613797"/>
                          <a:gd name="connsiteY0" fmla="*/ 0 h 1188499"/>
                          <a:gd name="connsiteX1" fmla="*/ 3440780 w 4613797"/>
                          <a:gd name="connsiteY1" fmla="*/ 36947 h 1188499"/>
                          <a:gd name="connsiteX2" fmla="*/ 4613797 w 4613797"/>
                          <a:gd name="connsiteY2" fmla="*/ 1170027 h 1188499"/>
                          <a:gd name="connsiteX3" fmla="*/ 0 w 4613797"/>
                          <a:gd name="connsiteY3" fmla="*/ 1188499 h 1188499"/>
                          <a:gd name="connsiteX4" fmla="*/ 1209964 w 4613797"/>
                          <a:gd name="connsiteY4" fmla="*/ 0 h 1188499"/>
                          <a:gd name="connsiteX0" fmla="*/ 1209964 w 4613797"/>
                          <a:gd name="connsiteY0" fmla="*/ 0 h 1188499"/>
                          <a:gd name="connsiteX1" fmla="*/ 3440780 w 4613797"/>
                          <a:gd name="connsiteY1" fmla="*/ 36947 h 1188499"/>
                          <a:gd name="connsiteX2" fmla="*/ 4613797 w 4613797"/>
                          <a:gd name="connsiteY2" fmla="*/ 1170027 h 1188499"/>
                          <a:gd name="connsiteX3" fmla="*/ 0 w 4613797"/>
                          <a:gd name="connsiteY3" fmla="*/ 1188499 h 1188499"/>
                          <a:gd name="connsiteX4" fmla="*/ 1209964 w 4613797"/>
                          <a:gd name="connsiteY4" fmla="*/ 0 h 1188499"/>
                          <a:gd name="connsiteX0" fmla="*/ 1209964 w 4613797"/>
                          <a:gd name="connsiteY0" fmla="*/ 0 h 1188499"/>
                          <a:gd name="connsiteX1" fmla="*/ 3440780 w 4613797"/>
                          <a:gd name="connsiteY1" fmla="*/ 36947 h 1188499"/>
                          <a:gd name="connsiteX2" fmla="*/ 4613797 w 4613797"/>
                          <a:gd name="connsiteY2" fmla="*/ 1170027 h 1188499"/>
                          <a:gd name="connsiteX3" fmla="*/ 0 w 4613797"/>
                          <a:gd name="connsiteY3" fmla="*/ 1188499 h 1188499"/>
                          <a:gd name="connsiteX4" fmla="*/ 1209964 w 4613797"/>
                          <a:gd name="connsiteY4" fmla="*/ 0 h 1188499"/>
                          <a:gd name="connsiteX0" fmla="*/ 1209964 w 4613797"/>
                          <a:gd name="connsiteY0" fmla="*/ 0 h 1188499"/>
                          <a:gd name="connsiteX1" fmla="*/ 3440780 w 4613797"/>
                          <a:gd name="connsiteY1" fmla="*/ 36947 h 1188499"/>
                          <a:gd name="connsiteX2" fmla="*/ 4613797 w 4613797"/>
                          <a:gd name="connsiteY2" fmla="*/ 1170027 h 1188499"/>
                          <a:gd name="connsiteX3" fmla="*/ 0 w 4613797"/>
                          <a:gd name="connsiteY3" fmla="*/ 1188499 h 1188499"/>
                          <a:gd name="connsiteX4" fmla="*/ 1209964 w 4613797"/>
                          <a:gd name="connsiteY4" fmla="*/ 0 h 1188499"/>
                          <a:gd name="connsiteX0" fmla="*/ 1209964 w 4613797"/>
                          <a:gd name="connsiteY0" fmla="*/ 0 h 1188499"/>
                          <a:gd name="connsiteX1" fmla="*/ 3440780 w 4613797"/>
                          <a:gd name="connsiteY1" fmla="*/ 36947 h 1188499"/>
                          <a:gd name="connsiteX2" fmla="*/ 4613797 w 4613797"/>
                          <a:gd name="connsiteY2" fmla="*/ 1170027 h 1188499"/>
                          <a:gd name="connsiteX3" fmla="*/ 0 w 4613797"/>
                          <a:gd name="connsiteY3" fmla="*/ 1188499 h 1188499"/>
                          <a:gd name="connsiteX4" fmla="*/ 1209964 w 4613797"/>
                          <a:gd name="connsiteY4" fmla="*/ 0 h 1188499"/>
                          <a:gd name="connsiteX0" fmla="*/ 1209964 w 4613797"/>
                          <a:gd name="connsiteY0" fmla="*/ 0 h 1188499"/>
                          <a:gd name="connsiteX1" fmla="*/ 3450017 w 4613797"/>
                          <a:gd name="connsiteY1" fmla="*/ 55420 h 1188499"/>
                          <a:gd name="connsiteX2" fmla="*/ 4613797 w 4613797"/>
                          <a:gd name="connsiteY2" fmla="*/ 1170027 h 1188499"/>
                          <a:gd name="connsiteX3" fmla="*/ 0 w 4613797"/>
                          <a:gd name="connsiteY3" fmla="*/ 1188499 h 1188499"/>
                          <a:gd name="connsiteX4" fmla="*/ 1209964 w 4613797"/>
                          <a:gd name="connsiteY4" fmla="*/ 0 h 1188499"/>
                          <a:gd name="connsiteX0" fmla="*/ 1200728 w 4613797"/>
                          <a:gd name="connsiteY0" fmla="*/ 0 h 1133081"/>
                          <a:gd name="connsiteX1" fmla="*/ 3450017 w 4613797"/>
                          <a:gd name="connsiteY1" fmla="*/ 2 h 1133081"/>
                          <a:gd name="connsiteX2" fmla="*/ 4613797 w 4613797"/>
                          <a:gd name="connsiteY2" fmla="*/ 1114609 h 1133081"/>
                          <a:gd name="connsiteX3" fmla="*/ 0 w 4613797"/>
                          <a:gd name="connsiteY3" fmla="*/ 1133081 h 1133081"/>
                          <a:gd name="connsiteX4" fmla="*/ 1200728 w 4613797"/>
                          <a:gd name="connsiteY4" fmla="*/ 0 h 11330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13797" h="1133081">
                            <a:moveTo>
                              <a:pt x="1200728" y="0"/>
                            </a:moveTo>
                            <a:lnTo>
                              <a:pt x="3450017" y="2"/>
                            </a:lnTo>
                            <a:cubicBezTo>
                              <a:pt x="3268369" y="617841"/>
                              <a:pt x="2948172" y="1023243"/>
                              <a:pt x="4613797" y="1114609"/>
                            </a:cubicBezTo>
                            <a:lnTo>
                              <a:pt x="0" y="1133081"/>
                            </a:lnTo>
                            <a:cubicBezTo>
                              <a:pt x="1453187" y="1087896"/>
                              <a:pt x="1456267" y="654785"/>
                              <a:pt x="1200728" y="0"/>
                            </a:cubicBezTo>
                            <a:close/>
                          </a:path>
                        </a:pathLst>
                      </a:custGeom>
                      <a:solidFill>
                        <a:srgbClr val="7C7C7C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934" name="Rounded Rectangle 162">
                        <a:extLst>
                          <a:ext uri="{FF2B5EF4-FFF2-40B4-BE49-F238E27FC236}">
                            <a16:creationId xmlns:a16="http://schemas.microsoft.com/office/drawing/2014/main" id="{39240F8D-A28C-4DD4-AB5F-D7A62F95F14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2759707" y="1099472"/>
                        <a:ext cx="7926138" cy="5508726"/>
                      </a:xfrm>
                      <a:prstGeom prst="roundRect">
                        <a:avLst>
                          <a:gd name="adj" fmla="val 8482"/>
                        </a:avLst>
                      </a:prstGeom>
                      <a:solidFill>
                        <a:srgbClr val="B3B4B5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55B36D5B-D2AD-4D7F-9AF8-6BC141B1BD6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2133709" y="1626405"/>
                        <a:ext cx="6674142" cy="436152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35095D05-040D-4D55-A69D-1379832FCCB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-1332157" y="7460659"/>
                        <a:ext cx="5071038" cy="438532"/>
                      </a:xfrm>
                      <a:prstGeom prst="rect">
                        <a:avLst/>
                      </a:prstGeom>
                      <a:solidFill>
                        <a:srgbClr val="A3A4A5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BD27A9C7-D710-419B-ACBB-49C66DF09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09532" y="5122604"/>
                      <a:ext cx="418604" cy="484954"/>
                      <a:chOff x="8008997" y="3602971"/>
                      <a:chExt cx="1156786" cy="1376926"/>
                    </a:xfrm>
                  </p:grpSpPr>
                  <p:sp>
                    <p:nvSpPr>
                      <p:cNvPr id="930" name="Freeform 112">
                        <a:extLst>
                          <a:ext uri="{FF2B5EF4-FFF2-40B4-BE49-F238E27FC236}">
                            <a16:creationId xmlns:a16="http://schemas.microsoft.com/office/drawing/2014/main" id="{4DF65D74-0CD2-4DE8-B0DA-9CE479728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2012" y="3602971"/>
                        <a:ext cx="1049544" cy="562869"/>
                      </a:xfrm>
                      <a:custGeom>
                        <a:avLst/>
                        <a:gdLst>
                          <a:gd name="connsiteX0" fmla="*/ 268288 w 785813"/>
                          <a:gd name="connsiteY0" fmla="*/ 0 h 463550"/>
                          <a:gd name="connsiteX1" fmla="*/ 0 w 785813"/>
                          <a:gd name="connsiteY1" fmla="*/ 268288 h 463550"/>
                          <a:gd name="connsiteX2" fmla="*/ 220663 w 785813"/>
                          <a:gd name="connsiteY2" fmla="*/ 463550 h 463550"/>
                          <a:gd name="connsiteX3" fmla="*/ 228601 w 785813"/>
                          <a:gd name="connsiteY3" fmla="*/ 458788 h 463550"/>
                          <a:gd name="connsiteX4" fmla="*/ 785813 w 785813"/>
                          <a:gd name="connsiteY4" fmla="*/ 263525 h 463550"/>
                          <a:gd name="connsiteX5" fmla="*/ 268288 w 785813"/>
                          <a:gd name="connsiteY5" fmla="*/ 0 h 463550"/>
                          <a:gd name="connsiteX0" fmla="*/ 515938 w 1033463"/>
                          <a:gd name="connsiteY0" fmla="*/ 0 h 463550"/>
                          <a:gd name="connsiteX1" fmla="*/ 0 w 1033463"/>
                          <a:gd name="connsiteY1" fmla="*/ 257176 h 463550"/>
                          <a:gd name="connsiteX2" fmla="*/ 468313 w 1033463"/>
                          <a:gd name="connsiteY2" fmla="*/ 463550 h 463550"/>
                          <a:gd name="connsiteX3" fmla="*/ 476251 w 1033463"/>
                          <a:gd name="connsiteY3" fmla="*/ 458788 h 463550"/>
                          <a:gd name="connsiteX4" fmla="*/ 1033463 w 1033463"/>
                          <a:gd name="connsiteY4" fmla="*/ 263525 h 463550"/>
                          <a:gd name="connsiteX5" fmla="*/ 515938 w 1033463"/>
                          <a:gd name="connsiteY5" fmla="*/ 0 h 463550"/>
                          <a:gd name="connsiteX0" fmla="*/ 515938 w 1033463"/>
                          <a:gd name="connsiteY0" fmla="*/ 0 h 463550"/>
                          <a:gd name="connsiteX1" fmla="*/ 0 w 1033463"/>
                          <a:gd name="connsiteY1" fmla="*/ 257176 h 463550"/>
                          <a:gd name="connsiteX2" fmla="*/ 468313 w 1033463"/>
                          <a:gd name="connsiteY2" fmla="*/ 463550 h 463550"/>
                          <a:gd name="connsiteX3" fmla="*/ 1033463 w 1033463"/>
                          <a:gd name="connsiteY3" fmla="*/ 263525 h 463550"/>
                          <a:gd name="connsiteX4" fmla="*/ 515938 w 1033463"/>
                          <a:gd name="connsiteY4" fmla="*/ 0 h 463550"/>
                          <a:gd name="connsiteX0" fmla="*/ 515938 w 1033463"/>
                          <a:gd name="connsiteY0" fmla="*/ 0 h 527050"/>
                          <a:gd name="connsiteX1" fmla="*/ 0 w 1033463"/>
                          <a:gd name="connsiteY1" fmla="*/ 257176 h 527050"/>
                          <a:gd name="connsiteX2" fmla="*/ 509588 w 1033463"/>
                          <a:gd name="connsiteY2" fmla="*/ 527050 h 527050"/>
                          <a:gd name="connsiteX3" fmla="*/ 1033463 w 1033463"/>
                          <a:gd name="connsiteY3" fmla="*/ 263525 h 527050"/>
                          <a:gd name="connsiteX4" fmla="*/ 515938 w 1033463"/>
                          <a:gd name="connsiteY4" fmla="*/ 0 h 527050"/>
                          <a:gd name="connsiteX0" fmla="*/ 528638 w 1033463"/>
                          <a:gd name="connsiteY0" fmla="*/ 0 h 549275"/>
                          <a:gd name="connsiteX1" fmla="*/ 0 w 1033463"/>
                          <a:gd name="connsiteY1" fmla="*/ 279401 h 549275"/>
                          <a:gd name="connsiteX2" fmla="*/ 509588 w 1033463"/>
                          <a:gd name="connsiteY2" fmla="*/ 549275 h 549275"/>
                          <a:gd name="connsiteX3" fmla="*/ 1033463 w 1033463"/>
                          <a:gd name="connsiteY3" fmla="*/ 285750 h 549275"/>
                          <a:gd name="connsiteX4" fmla="*/ 528638 w 1033463"/>
                          <a:gd name="connsiteY4" fmla="*/ 0 h 549275"/>
                          <a:gd name="connsiteX0" fmla="*/ 528638 w 1044576"/>
                          <a:gd name="connsiteY0" fmla="*/ 0 h 549275"/>
                          <a:gd name="connsiteX1" fmla="*/ 0 w 1044576"/>
                          <a:gd name="connsiteY1" fmla="*/ 279401 h 549275"/>
                          <a:gd name="connsiteX2" fmla="*/ 509588 w 1044576"/>
                          <a:gd name="connsiteY2" fmla="*/ 549275 h 549275"/>
                          <a:gd name="connsiteX3" fmla="*/ 1044576 w 1044576"/>
                          <a:gd name="connsiteY3" fmla="*/ 285750 h 549275"/>
                          <a:gd name="connsiteX4" fmla="*/ 528638 w 1044576"/>
                          <a:gd name="connsiteY4" fmla="*/ 0 h 549275"/>
                          <a:gd name="connsiteX0" fmla="*/ 528638 w 1044576"/>
                          <a:gd name="connsiteY0" fmla="*/ 0 h 560388"/>
                          <a:gd name="connsiteX1" fmla="*/ 0 w 1044576"/>
                          <a:gd name="connsiteY1" fmla="*/ 290514 h 560388"/>
                          <a:gd name="connsiteX2" fmla="*/ 509588 w 1044576"/>
                          <a:gd name="connsiteY2" fmla="*/ 560388 h 560388"/>
                          <a:gd name="connsiteX3" fmla="*/ 1044576 w 1044576"/>
                          <a:gd name="connsiteY3" fmla="*/ 296863 h 560388"/>
                          <a:gd name="connsiteX4" fmla="*/ 528638 w 1044576"/>
                          <a:gd name="connsiteY4" fmla="*/ 0 h 560388"/>
                          <a:gd name="connsiteX0" fmla="*/ 543542 w 1059480"/>
                          <a:gd name="connsiteY0" fmla="*/ 0 h 560388"/>
                          <a:gd name="connsiteX1" fmla="*/ 0 w 1059480"/>
                          <a:gd name="connsiteY1" fmla="*/ 307903 h 560388"/>
                          <a:gd name="connsiteX2" fmla="*/ 524492 w 1059480"/>
                          <a:gd name="connsiteY2" fmla="*/ 560388 h 560388"/>
                          <a:gd name="connsiteX3" fmla="*/ 1059480 w 1059480"/>
                          <a:gd name="connsiteY3" fmla="*/ 296863 h 560388"/>
                          <a:gd name="connsiteX4" fmla="*/ 543542 w 1059480"/>
                          <a:gd name="connsiteY4" fmla="*/ 0 h 560388"/>
                          <a:gd name="connsiteX0" fmla="*/ 543542 w 1049544"/>
                          <a:gd name="connsiteY0" fmla="*/ 0 h 560388"/>
                          <a:gd name="connsiteX1" fmla="*/ 0 w 1049544"/>
                          <a:gd name="connsiteY1" fmla="*/ 307903 h 560388"/>
                          <a:gd name="connsiteX2" fmla="*/ 524492 w 1049544"/>
                          <a:gd name="connsiteY2" fmla="*/ 560388 h 560388"/>
                          <a:gd name="connsiteX3" fmla="*/ 1049544 w 1049544"/>
                          <a:gd name="connsiteY3" fmla="*/ 294380 h 560388"/>
                          <a:gd name="connsiteX4" fmla="*/ 543542 w 1049544"/>
                          <a:gd name="connsiteY4" fmla="*/ 0 h 560388"/>
                          <a:gd name="connsiteX0" fmla="*/ 543542 w 1049544"/>
                          <a:gd name="connsiteY0" fmla="*/ 0 h 562871"/>
                          <a:gd name="connsiteX1" fmla="*/ 0 w 1049544"/>
                          <a:gd name="connsiteY1" fmla="*/ 307903 h 562871"/>
                          <a:gd name="connsiteX2" fmla="*/ 507104 w 1049544"/>
                          <a:gd name="connsiteY2" fmla="*/ 562871 h 562871"/>
                          <a:gd name="connsiteX3" fmla="*/ 1049544 w 1049544"/>
                          <a:gd name="connsiteY3" fmla="*/ 294380 h 562871"/>
                          <a:gd name="connsiteX4" fmla="*/ 543542 w 1049544"/>
                          <a:gd name="connsiteY4" fmla="*/ 0 h 5628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49544" h="562871">
                            <a:moveTo>
                              <a:pt x="543542" y="0"/>
                            </a:moveTo>
                            <a:lnTo>
                              <a:pt x="0" y="307903"/>
                            </a:lnTo>
                            <a:lnTo>
                              <a:pt x="507104" y="562871"/>
                            </a:lnTo>
                            <a:lnTo>
                              <a:pt x="1049544" y="294380"/>
                            </a:lnTo>
                            <a:lnTo>
                              <a:pt x="543542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757853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light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1" name="Freeform 113">
                        <a:extLst>
                          <a:ext uri="{FF2B5EF4-FFF2-40B4-BE49-F238E27FC236}">
                            <a16:creationId xmlns:a16="http://schemas.microsoft.com/office/drawing/2014/main" id="{A8175ED1-EAA3-49DE-BBCC-F82A914B5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08997" y="3983984"/>
                        <a:ext cx="517524" cy="981074"/>
                      </a:xfrm>
                      <a:custGeom>
                        <a:avLst/>
                        <a:gdLst>
                          <a:gd name="connsiteX0" fmla="*/ 0 w 517525"/>
                          <a:gd name="connsiteY0" fmla="*/ 0 h 981075"/>
                          <a:gd name="connsiteX1" fmla="*/ 0 w 517525"/>
                          <a:gd name="connsiteY1" fmla="*/ 669925 h 981075"/>
                          <a:gd name="connsiteX2" fmla="*/ 517525 w 517525"/>
                          <a:gd name="connsiteY2" fmla="*/ 981075 h 981075"/>
                          <a:gd name="connsiteX3" fmla="*/ 517525 w 517525"/>
                          <a:gd name="connsiteY3" fmla="*/ 258762 h 981075"/>
                          <a:gd name="connsiteX4" fmla="*/ 0 w 517525"/>
                          <a:gd name="connsiteY4" fmla="*/ 0 h 981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7525" h="981075">
                            <a:moveTo>
                              <a:pt x="0" y="0"/>
                            </a:moveTo>
                            <a:lnTo>
                              <a:pt x="0" y="669925"/>
                            </a:lnTo>
                            <a:lnTo>
                              <a:pt x="517525" y="981075"/>
                            </a:lnTo>
                            <a:lnTo>
                              <a:pt x="517525" y="25876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B2D4EE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757853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light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2" name="Freeform 114">
                        <a:extLst>
                          <a:ext uri="{FF2B5EF4-FFF2-40B4-BE49-F238E27FC236}">
                            <a16:creationId xmlns:a16="http://schemas.microsoft.com/office/drawing/2014/main" id="{6C22E62A-C687-4ECA-A3DA-BE8AD8E8E32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648259" y="3998821"/>
                        <a:ext cx="517524" cy="981076"/>
                      </a:xfrm>
                      <a:custGeom>
                        <a:avLst/>
                        <a:gdLst>
                          <a:gd name="connsiteX0" fmla="*/ 0 w 517525"/>
                          <a:gd name="connsiteY0" fmla="*/ 0 h 981075"/>
                          <a:gd name="connsiteX1" fmla="*/ 0 w 517525"/>
                          <a:gd name="connsiteY1" fmla="*/ 669925 h 981075"/>
                          <a:gd name="connsiteX2" fmla="*/ 517525 w 517525"/>
                          <a:gd name="connsiteY2" fmla="*/ 981075 h 981075"/>
                          <a:gd name="connsiteX3" fmla="*/ 517525 w 517525"/>
                          <a:gd name="connsiteY3" fmla="*/ 258762 h 981075"/>
                          <a:gd name="connsiteX4" fmla="*/ 0 w 517525"/>
                          <a:gd name="connsiteY4" fmla="*/ 0 h 981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17525" h="981075">
                            <a:moveTo>
                              <a:pt x="0" y="0"/>
                            </a:moveTo>
                            <a:lnTo>
                              <a:pt x="0" y="669925"/>
                            </a:lnTo>
                            <a:lnTo>
                              <a:pt x="517525" y="981075"/>
                            </a:lnTo>
                            <a:lnTo>
                              <a:pt x="517525" y="25876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6AADE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757853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 Semilight"/>
                          <a:ea typeface="맑은 고딕"/>
                        </a:endParaRPr>
                      </a:p>
                    </p:txBody>
                  </p:sp>
                </p:grpSp>
              </p:grpSp>
              <p:grpSp>
                <p:nvGrpSpPr>
                  <p:cNvPr id="918" name="Group 917">
                    <a:extLst>
                      <a:ext uri="{FF2B5EF4-FFF2-40B4-BE49-F238E27FC236}">
                        <a16:creationId xmlns:a16="http://schemas.microsoft.com/office/drawing/2014/main" id="{1B0B4911-F343-4CD0-94B5-8A755C27FD52}"/>
                      </a:ext>
                    </a:extLst>
                  </p:cNvPr>
                  <p:cNvGrpSpPr/>
                  <p:nvPr/>
                </p:nvGrpSpPr>
                <p:grpSpPr>
                  <a:xfrm>
                    <a:off x="1121287" y="4532811"/>
                    <a:ext cx="271999" cy="271996"/>
                    <a:chOff x="6734349" y="1631597"/>
                    <a:chExt cx="2704850" cy="2704850"/>
                  </a:xfrm>
                </p:grpSpPr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F3DCA027-D89C-44B9-ABFA-C9D44B5B05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349" y="2183848"/>
                      <a:ext cx="2704850" cy="385734"/>
                    </a:xfrm>
                    <a:prstGeom prst="rect">
                      <a:avLst/>
                    </a:prstGeom>
                    <a:solidFill>
                      <a:srgbClr val="FFD217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77271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FA6C4BD8-7E32-4BC6-B9CE-9861362DFED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34349" y="2702350"/>
                      <a:ext cx="2704850" cy="1126665"/>
                    </a:xfrm>
                    <a:prstGeom prst="rect">
                      <a:avLst/>
                    </a:prstGeom>
                    <a:solidFill>
                      <a:srgbClr val="FFD217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77271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grpSp>
                  <p:nvGrpSpPr>
                    <p:cNvPr id="921" name="Group 920">
                      <a:extLst>
                        <a:ext uri="{FF2B5EF4-FFF2-40B4-BE49-F238E27FC236}">
                          <a16:creationId xmlns:a16="http://schemas.microsoft.com/office/drawing/2014/main" id="{CA40B6C9-F2FC-494B-8E02-50A82812ADF5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6733551" y="2161438"/>
                      <a:ext cx="2704850" cy="1645167"/>
                      <a:chOff x="6734349" y="2021473"/>
                      <a:chExt cx="2704850" cy="1645167"/>
                    </a:xfrm>
                  </p:grpSpPr>
                  <p:sp>
                    <p:nvSpPr>
                      <p:cNvPr id="926" name="Rectangle 925">
                        <a:extLst>
                          <a:ext uri="{FF2B5EF4-FFF2-40B4-BE49-F238E27FC236}">
                            <a16:creationId xmlns:a16="http://schemas.microsoft.com/office/drawing/2014/main" id="{63D399ED-7143-4E4E-A640-E6E11BAC3D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734349" y="2021473"/>
                        <a:ext cx="2704850" cy="385734"/>
                      </a:xfrm>
                      <a:prstGeom prst="rect">
                        <a:avLst/>
                      </a:prstGeom>
                      <a:solidFill>
                        <a:srgbClr val="FFD217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927" name="Rectangle 926">
                        <a:extLst>
                          <a:ext uri="{FF2B5EF4-FFF2-40B4-BE49-F238E27FC236}">
                            <a16:creationId xmlns:a16="http://schemas.microsoft.com/office/drawing/2014/main" id="{D4EA0D1D-2FC7-4EB6-B035-DFB3F4908F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734349" y="2539975"/>
                        <a:ext cx="2704850" cy="1126665"/>
                      </a:xfrm>
                      <a:prstGeom prst="rect">
                        <a:avLst/>
                      </a:prstGeom>
                      <a:solidFill>
                        <a:srgbClr val="FFD217"/>
                      </a:solidFill>
                      <a:ln w="9525" cap="flat" cmpd="sng" algn="ctr">
                        <a:noFill/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77271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922" name="Rectangle 921">
                      <a:extLst>
                        <a:ext uri="{FF2B5EF4-FFF2-40B4-BE49-F238E27FC236}">
                          <a16:creationId xmlns:a16="http://schemas.microsoft.com/office/drawing/2014/main" id="{D2738DAE-5C70-4394-9B22-62CEDED6FB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848371" y="1729692"/>
                      <a:ext cx="2475194" cy="2509380"/>
                    </a:xfrm>
                    <a:prstGeom prst="rect">
                      <a:avLst/>
                    </a:prstGeom>
                    <a:solidFill>
                      <a:srgbClr val="7FBA00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77271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923" name="Rounded Rectangle 263">
                      <a:extLst>
                        <a:ext uri="{FF2B5EF4-FFF2-40B4-BE49-F238E27FC236}">
                          <a16:creationId xmlns:a16="http://schemas.microsoft.com/office/drawing/2014/main" id="{FA7C88BF-0621-4088-B1A6-BEDDD2392FF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66011" y="2100741"/>
                      <a:ext cx="1808775" cy="1769902"/>
                    </a:xfrm>
                    <a:prstGeom prst="roundRect">
                      <a:avLst>
                        <a:gd name="adj" fmla="val 9945"/>
                      </a:avLst>
                    </a:prstGeom>
                    <a:solidFill>
                      <a:srgbClr val="E5E5E5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77271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924" name="Rounded Rectangle 264">
                      <a:extLst>
                        <a:ext uri="{FF2B5EF4-FFF2-40B4-BE49-F238E27FC236}">
                          <a16:creationId xmlns:a16="http://schemas.microsoft.com/office/drawing/2014/main" id="{DDE7ACAB-BBB8-4D5D-8E31-5418EE10F53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373206" y="2219957"/>
                      <a:ext cx="1475468" cy="1498515"/>
                    </a:xfrm>
                    <a:prstGeom prst="roundRect">
                      <a:avLst>
                        <a:gd name="adj" fmla="val 9945"/>
                      </a:avLst>
                    </a:prstGeom>
                    <a:solidFill>
                      <a:srgbClr val="D0D0D1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77271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925" name="Freeform 265">
                      <a:extLst>
                        <a:ext uri="{FF2B5EF4-FFF2-40B4-BE49-F238E27FC236}">
                          <a16:creationId xmlns:a16="http://schemas.microsoft.com/office/drawing/2014/main" id="{37C2E89D-65C2-4606-B223-53BB4FDCEA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40777" y="2100741"/>
                      <a:ext cx="1734009" cy="1769902"/>
                    </a:xfrm>
                    <a:custGeom>
                      <a:avLst/>
                      <a:gdLst>
                        <a:gd name="connsiteX0" fmla="*/ 1354214 w 1734009"/>
                        <a:gd name="connsiteY0" fmla="*/ 0 h 1769902"/>
                        <a:gd name="connsiteX1" fmla="*/ 1557992 w 1734009"/>
                        <a:gd name="connsiteY1" fmla="*/ 0 h 1769902"/>
                        <a:gd name="connsiteX2" fmla="*/ 1734009 w 1734009"/>
                        <a:gd name="connsiteY2" fmla="*/ 176017 h 1769902"/>
                        <a:gd name="connsiteX3" fmla="*/ 1734009 w 1734009"/>
                        <a:gd name="connsiteY3" fmla="*/ 1593885 h 1769902"/>
                        <a:gd name="connsiteX4" fmla="*/ 1557992 w 1734009"/>
                        <a:gd name="connsiteY4" fmla="*/ 1769902 h 1769902"/>
                        <a:gd name="connsiteX5" fmla="*/ 101251 w 1734009"/>
                        <a:gd name="connsiteY5" fmla="*/ 1769902 h 1769902"/>
                        <a:gd name="connsiteX6" fmla="*/ 32737 w 1734009"/>
                        <a:gd name="connsiteY6" fmla="*/ 1756070 h 1769902"/>
                        <a:gd name="connsiteX7" fmla="*/ 0 w 1734009"/>
                        <a:gd name="connsiteY7" fmla="*/ 1733998 h 1769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34009" h="1769902">
                          <a:moveTo>
                            <a:pt x="1354214" y="0"/>
                          </a:moveTo>
                          <a:lnTo>
                            <a:pt x="1557992" y="0"/>
                          </a:lnTo>
                          <a:cubicBezTo>
                            <a:pt x="1655204" y="0"/>
                            <a:pt x="1734009" y="78805"/>
                            <a:pt x="1734009" y="176017"/>
                          </a:cubicBezTo>
                          <a:lnTo>
                            <a:pt x="1734009" y="1593885"/>
                          </a:lnTo>
                          <a:cubicBezTo>
                            <a:pt x="1734009" y="1691097"/>
                            <a:pt x="1655204" y="1769902"/>
                            <a:pt x="1557992" y="1769902"/>
                          </a:cubicBezTo>
                          <a:lnTo>
                            <a:pt x="101251" y="1769902"/>
                          </a:lnTo>
                          <a:cubicBezTo>
                            <a:pt x="76948" y="1769902"/>
                            <a:pt x="53795" y="1764977"/>
                            <a:pt x="32737" y="1756070"/>
                          </a:cubicBezTo>
                          <a:lnTo>
                            <a:pt x="0" y="1733998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"/>
                      </a:srgbClr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48590" tIns="118872" rIns="148590" bIns="11887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77271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u="none" strike="noStrike" kern="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pic>
              <p:nvPicPr>
                <p:cNvPr id="916" name="Picture 915">
                  <a:extLst>
                    <a:ext uri="{FF2B5EF4-FFF2-40B4-BE49-F238E27FC236}">
                      <a16:creationId xmlns:a16="http://schemas.microsoft.com/office/drawing/2014/main" id="{69A1A502-4FDF-4711-9AA2-D9C7C6303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3385" y="4717493"/>
                  <a:ext cx="366969" cy="237001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6986CD7F-7CAD-4B8D-9F12-C0EA0FBECFB0}"/>
                </a:ext>
              </a:extLst>
            </p:cNvPr>
            <p:cNvCxnSpPr>
              <a:cxnSpLocks/>
              <a:stCxn id="701" idx="0"/>
            </p:cNvCxnSpPr>
            <p:nvPr/>
          </p:nvCxnSpPr>
          <p:spPr>
            <a:xfrm flipV="1">
              <a:off x="4901623" y="2312386"/>
              <a:ext cx="5183" cy="374857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2400112A-2C2F-45F5-B34E-7FE6C6FDF4AB}"/>
                </a:ext>
              </a:extLst>
            </p:cNvPr>
            <p:cNvGrpSpPr/>
            <p:nvPr/>
          </p:nvGrpSpPr>
          <p:grpSpPr>
            <a:xfrm>
              <a:off x="2586019" y="3092368"/>
              <a:ext cx="732893" cy="575652"/>
              <a:chOff x="1967288" y="4639217"/>
              <a:chExt cx="878953" cy="690375"/>
            </a:xfrm>
          </p:grpSpPr>
          <p:pic>
            <p:nvPicPr>
              <p:cNvPr id="797" name="Picture 796">
                <a:extLst>
                  <a:ext uri="{FF2B5EF4-FFF2-40B4-BE49-F238E27FC236}">
                    <a16:creationId xmlns:a16="http://schemas.microsoft.com/office/drawing/2014/main" id="{D8B1F34F-AB5A-49C0-B5B1-7C03E0DFE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rgbClr val="4F81BD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138" y="4639217"/>
                <a:ext cx="212140" cy="340637"/>
              </a:xfrm>
              <a:prstGeom prst="rect">
                <a:avLst/>
              </a:prstGeom>
            </p:spPr>
          </p:pic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A1501D45-F9DC-4F1E-9B82-0C7F4F5B1ACD}"/>
                  </a:ext>
                </a:extLst>
              </p:cNvPr>
              <p:cNvSpPr/>
              <p:nvPr/>
            </p:nvSpPr>
            <p:spPr>
              <a:xfrm>
                <a:off x="1967288" y="4923567"/>
                <a:ext cx="878953" cy="40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KAFKA ON </a:t>
                </a:r>
                <a:b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</a:b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HDINSIGHT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67564F02-AB1F-4283-81B6-80E92A095519}"/>
                </a:ext>
              </a:extLst>
            </p:cNvPr>
            <p:cNvGrpSpPr/>
            <p:nvPr/>
          </p:nvGrpSpPr>
          <p:grpSpPr>
            <a:xfrm>
              <a:off x="2563915" y="2518794"/>
              <a:ext cx="785793" cy="602304"/>
              <a:chOff x="1941945" y="3735905"/>
              <a:chExt cx="942396" cy="722341"/>
            </a:xfrm>
          </p:grpSpPr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B1E361FB-2AFE-4D3B-8820-859790CC3996}"/>
                  </a:ext>
                </a:extLst>
              </p:cNvPr>
              <p:cNvSpPr/>
              <p:nvPr/>
            </p:nvSpPr>
            <p:spPr>
              <a:xfrm>
                <a:off x="1941945" y="4199865"/>
                <a:ext cx="942396" cy="258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EVENT HUBS</a:t>
                </a:r>
              </a:p>
            </p:txBody>
          </p:sp>
          <p:pic>
            <p:nvPicPr>
              <p:cNvPr id="796" name="Picture 795" descr="A picture containing vector graphics&#10;&#10;Description generated with high confidence">
                <a:extLst>
                  <a:ext uri="{FF2B5EF4-FFF2-40B4-BE49-F238E27FC236}">
                    <a16:creationId xmlns:a16="http://schemas.microsoft.com/office/drawing/2014/main" id="{FF9EB231-0255-4097-97D4-4F4C5EA38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3153" y="3735905"/>
                <a:ext cx="437115" cy="437115"/>
              </a:xfrm>
              <a:prstGeom prst="rect">
                <a:avLst/>
              </a:prstGeom>
            </p:spPr>
          </p:pic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56BBCEEB-C3A3-4AEE-820A-247C43EC539A}"/>
                </a:ext>
              </a:extLst>
            </p:cNvPr>
            <p:cNvGrpSpPr/>
            <p:nvPr/>
          </p:nvGrpSpPr>
          <p:grpSpPr>
            <a:xfrm>
              <a:off x="2615711" y="2420378"/>
              <a:ext cx="665931" cy="1154176"/>
              <a:chOff x="1722678" y="3411312"/>
              <a:chExt cx="1337697" cy="2412000"/>
            </a:xfrm>
          </p:grpSpPr>
          <p:sp>
            <p:nvSpPr>
              <p:cNvPr id="791" name="Right Bracket 790">
                <a:extLst>
                  <a:ext uri="{FF2B5EF4-FFF2-40B4-BE49-F238E27FC236}">
                    <a16:creationId xmlns:a16="http://schemas.microsoft.com/office/drawing/2014/main" id="{D3C0D0B9-29A3-4E9B-AC7D-D8283CDFCFCD}"/>
                  </a:ext>
                </a:extLst>
              </p:cNvPr>
              <p:cNvSpPr/>
              <p:nvPr/>
            </p:nvSpPr>
            <p:spPr>
              <a:xfrm flipH="1">
                <a:off x="1722678" y="3411312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  <p:sp>
            <p:nvSpPr>
              <p:cNvPr id="792" name="Right Bracket 791">
                <a:extLst>
                  <a:ext uri="{FF2B5EF4-FFF2-40B4-BE49-F238E27FC236}">
                    <a16:creationId xmlns:a16="http://schemas.microsoft.com/office/drawing/2014/main" id="{36D02B07-296D-4568-B212-973DB2F089C2}"/>
                  </a:ext>
                </a:extLst>
              </p:cNvPr>
              <p:cNvSpPr/>
              <p:nvPr/>
            </p:nvSpPr>
            <p:spPr>
              <a:xfrm>
                <a:off x="3006375" y="3411312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66D8671-A4EE-40C3-B889-191E801EE157}"/>
                </a:ext>
              </a:extLst>
            </p:cNvPr>
            <p:cNvGrpSpPr/>
            <p:nvPr/>
          </p:nvGrpSpPr>
          <p:grpSpPr>
            <a:xfrm>
              <a:off x="4170728" y="1625983"/>
              <a:ext cx="1439782" cy="669962"/>
              <a:chOff x="3710819" y="1449856"/>
              <a:chExt cx="1439782" cy="669962"/>
            </a:xfrm>
          </p:grpSpPr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CADD623F-9FBA-4E29-8BD0-F3505549C9F0}"/>
                  </a:ext>
                </a:extLst>
              </p:cNvPr>
              <p:cNvGrpSpPr/>
              <p:nvPr/>
            </p:nvGrpSpPr>
            <p:grpSpPr>
              <a:xfrm>
                <a:off x="4238172" y="1535065"/>
                <a:ext cx="912429" cy="552036"/>
                <a:chOff x="3713250" y="3083829"/>
                <a:chExt cx="1262962" cy="764114"/>
              </a:xfrm>
            </p:grpSpPr>
            <p:sp>
              <p:nvSpPr>
                <p:cNvPr id="911" name="Freeform 163">
                  <a:extLst>
                    <a:ext uri="{FF2B5EF4-FFF2-40B4-BE49-F238E27FC236}">
                      <a16:creationId xmlns:a16="http://schemas.microsoft.com/office/drawing/2014/main" id="{335D5647-7FDE-4C2A-985B-311CFBFA7826}"/>
                    </a:ext>
                  </a:extLst>
                </p:cNvPr>
                <p:cNvSpPr/>
                <p:nvPr/>
              </p:nvSpPr>
              <p:spPr bwMode="auto">
                <a:xfrm>
                  <a:off x="4075269" y="3083829"/>
                  <a:ext cx="543747" cy="481440"/>
                </a:xfrm>
                <a:custGeom>
                  <a:avLst/>
                  <a:gdLst>
                    <a:gd name="connsiteX0" fmla="*/ 2045820 w 4638512"/>
                    <a:gd name="connsiteY0" fmla="*/ 2246179 h 4009962"/>
                    <a:gd name="connsiteX1" fmla="*/ 2135116 w 4638512"/>
                    <a:gd name="connsiteY1" fmla="*/ 2478723 h 4009962"/>
                    <a:gd name="connsiteX2" fmla="*/ 2043959 w 4638512"/>
                    <a:gd name="connsiteY2" fmla="*/ 2711267 h 4009962"/>
                    <a:gd name="connsiteX3" fmla="*/ 1950477 w 4638512"/>
                    <a:gd name="connsiteY3" fmla="*/ 2485699 h 4009962"/>
                    <a:gd name="connsiteX4" fmla="*/ 2045820 w 4638512"/>
                    <a:gd name="connsiteY4" fmla="*/ 2246179 h 4009962"/>
                    <a:gd name="connsiteX5" fmla="*/ 2052331 w 4638512"/>
                    <a:gd name="connsiteY5" fmla="*/ 2134093 h 4009962"/>
                    <a:gd name="connsiteX6" fmla="*/ 1865598 w 4638512"/>
                    <a:gd name="connsiteY6" fmla="*/ 2225018 h 4009962"/>
                    <a:gd name="connsiteX7" fmla="*/ 1801183 w 4638512"/>
                    <a:gd name="connsiteY7" fmla="*/ 2489420 h 4009962"/>
                    <a:gd name="connsiteX8" fmla="*/ 2039308 w 4638512"/>
                    <a:gd name="connsiteY8" fmla="*/ 2823818 h 4009962"/>
                    <a:gd name="connsiteX9" fmla="*/ 2221390 w 4638512"/>
                    <a:gd name="connsiteY9" fmla="*/ 2733591 h 4009962"/>
                    <a:gd name="connsiteX10" fmla="*/ 2284875 w 4638512"/>
                    <a:gd name="connsiteY10" fmla="*/ 2474072 h 4009962"/>
                    <a:gd name="connsiteX11" fmla="*/ 2052331 w 4638512"/>
                    <a:gd name="connsiteY11" fmla="*/ 2134093 h 4009962"/>
                    <a:gd name="connsiteX12" fmla="*/ 2619664 w 4638512"/>
                    <a:gd name="connsiteY12" fmla="*/ 2130372 h 4009962"/>
                    <a:gd name="connsiteX13" fmla="*/ 2528041 w 4638512"/>
                    <a:gd name="connsiteY13" fmla="*/ 2187578 h 4009962"/>
                    <a:gd name="connsiteX14" fmla="*/ 2420141 w 4638512"/>
                    <a:gd name="connsiteY14" fmla="*/ 2230366 h 4009962"/>
                    <a:gd name="connsiteX15" fmla="*/ 2420141 w 4638512"/>
                    <a:gd name="connsiteY15" fmla="*/ 2354080 h 4009962"/>
                    <a:gd name="connsiteX16" fmla="*/ 2459673 w 4638512"/>
                    <a:gd name="connsiteY16" fmla="*/ 2346406 h 4009962"/>
                    <a:gd name="connsiteX17" fmla="*/ 2498276 w 4638512"/>
                    <a:gd name="connsiteY17" fmla="*/ 2333383 h 4009962"/>
                    <a:gd name="connsiteX18" fmla="*/ 2533390 w 4638512"/>
                    <a:gd name="connsiteY18" fmla="*/ 2316175 h 4009962"/>
                    <a:gd name="connsiteX19" fmla="*/ 2561993 w 4638512"/>
                    <a:gd name="connsiteY19" fmla="*/ 2295944 h 4009962"/>
                    <a:gd name="connsiteX20" fmla="*/ 2561993 w 4638512"/>
                    <a:gd name="connsiteY20" fmla="*/ 2812191 h 4009962"/>
                    <a:gd name="connsiteX21" fmla="*/ 2708495 w 4638512"/>
                    <a:gd name="connsiteY21" fmla="*/ 2812191 h 4009962"/>
                    <a:gd name="connsiteX22" fmla="*/ 2708495 w 4638512"/>
                    <a:gd name="connsiteY22" fmla="*/ 2130372 h 4009962"/>
                    <a:gd name="connsiteX23" fmla="*/ 2598269 w 4638512"/>
                    <a:gd name="connsiteY23" fmla="*/ 1315451 h 4009962"/>
                    <a:gd name="connsiteX24" fmla="*/ 2687566 w 4638512"/>
                    <a:gd name="connsiteY24" fmla="*/ 1547995 h 4009962"/>
                    <a:gd name="connsiteX25" fmla="*/ 2596409 w 4638512"/>
                    <a:gd name="connsiteY25" fmla="*/ 1780539 h 4009962"/>
                    <a:gd name="connsiteX26" fmla="*/ 2502926 w 4638512"/>
                    <a:gd name="connsiteY26" fmla="*/ 1554971 h 4009962"/>
                    <a:gd name="connsiteX27" fmla="*/ 2598269 w 4638512"/>
                    <a:gd name="connsiteY27" fmla="*/ 1315451 h 4009962"/>
                    <a:gd name="connsiteX28" fmla="*/ 2604781 w 4638512"/>
                    <a:gd name="connsiteY28" fmla="*/ 1203365 h 4009962"/>
                    <a:gd name="connsiteX29" fmla="*/ 2418048 w 4638512"/>
                    <a:gd name="connsiteY29" fmla="*/ 1294290 h 4009962"/>
                    <a:gd name="connsiteX30" fmla="*/ 2353633 w 4638512"/>
                    <a:gd name="connsiteY30" fmla="*/ 1558692 h 4009962"/>
                    <a:gd name="connsiteX31" fmla="*/ 2591758 w 4638512"/>
                    <a:gd name="connsiteY31" fmla="*/ 1893090 h 4009962"/>
                    <a:gd name="connsiteX32" fmla="*/ 2773840 w 4638512"/>
                    <a:gd name="connsiteY32" fmla="*/ 1802863 h 4009962"/>
                    <a:gd name="connsiteX33" fmla="*/ 2837325 w 4638512"/>
                    <a:gd name="connsiteY33" fmla="*/ 1543344 h 4009962"/>
                    <a:gd name="connsiteX34" fmla="*/ 2604781 w 4638512"/>
                    <a:gd name="connsiteY34" fmla="*/ 1203365 h 4009962"/>
                    <a:gd name="connsiteX35" fmla="*/ 2067214 w 4638512"/>
                    <a:gd name="connsiteY35" fmla="*/ 1199644 h 4009962"/>
                    <a:gd name="connsiteX36" fmla="*/ 1975591 w 4638512"/>
                    <a:gd name="connsiteY36" fmla="*/ 1256850 h 4009962"/>
                    <a:gd name="connsiteX37" fmla="*/ 1867691 w 4638512"/>
                    <a:gd name="connsiteY37" fmla="*/ 1299638 h 4009962"/>
                    <a:gd name="connsiteX38" fmla="*/ 1867691 w 4638512"/>
                    <a:gd name="connsiteY38" fmla="*/ 1423352 h 4009962"/>
                    <a:gd name="connsiteX39" fmla="*/ 1907223 w 4638512"/>
                    <a:gd name="connsiteY39" fmla="*/ 1415678 h 4009962"/>
                    <a:gd name="connsiteX40" fmla="*/ 1945826 w 4638512"/>
                    <a:gd name="connsiteY40" fmla="*/ 1402655 h 4009962"/>
                    <a:gd name="connsiteX41" fmla="*/ 1980940 w 4638512"/>
                    <a:gd name="connsiteY41" fmla="*/ 1385447 h 4009962"/>
                    <a:gd name="connsiteX42" fmla="*/ 2009543 w 4638512"/>
                    <a:gd name="connsiteY42" fmla="*/ 1365216 h 4009962"/>
                    <a:gd name="connsiteX43" fmla="*/ 2009543 w 4638512"/>
                    <a:gd name="connsiteY43" fmla="*/ 1881463 h 4009962"/>
                    <a:gd name="connsiteX44" fmla="*/ 2156045 w 4638512"/>
                    <a:gd name="connsiteY44" fmla="*/ 1881463 h 4009962"/>
                    <a:gd name="connsiteX45" fmla="*/ 2156045 w 4638512"/>
                    <a:gd name="connsiteY45" fmla="*/ 1199644 h 4009962"/>
                    <a:gd name="connsiteX46" fmla="*/ 1451717 w 4638512"/>
                    <a:gd name="connsiteY46" fmla="*/ 975276 h 4009962"/>
                    <a:gd name="connsiteX47" fmla="*/ 2932580 w 4638512"/>
                    <a:gd name="connsiteY47" fmla="*/ 975277 h 4009962"/>
                    <a:gd name="connsiteX48" fmla="*/ 2932580 w 4638512"/>
                    <a:gd name="connsiteY48" fmla="*/ 1360287 h 4009962"/>
                    <a:gd name="connsiteX49" fmla="*/ 3300325 w 4638512"/>
                    <a:gd name="connsiteY49" fmla="*/ 1360287 h 4009962"/>
                    <a:gd name="connsiteX50" fmla="*/ 3300325 w 4638512"/>
                    <a:gd name="connsiteY50" fmla="*/ 2920137 h 4009962"/>
                    <a:gd name="connsiteX51" fmla="*/ 3185379 w 4638512"/>
                    <a:gd name="connsiteY51" fmla="*/ 3035083 h 4009962"/>
                    <a:gd name="connsiteX52" fmla="*/ 1451717 w 4638512"/>
                    <a:gd name="connsiteY52" fmla="*/ 3035083 h 4009962"/>
                    <a:gd name="connsiteX53" fmla="*/ 1336771 w 4638512"/>
                    <a:gd name="connsiteY53" fmla="*/ 2920137 h 4009962"/>
                    <a:gd name="connsiteX54" fmla="*/ 1336771 w 4638512"/>
                    <a:gd name="connsiteY54" fmla="*/ 1090222 h 4009962"/>
                    <a:gd name="connsiteX55" fmla="*/ 1451717 w 4638512"/>
                    <a:gd name="connsiteY55" fmla="*/ 975276 h 4009962"/>
                    <a:gd name="connsiteX56" fmla="*/ 1471468 w 4638512"/>
                    <a:gd name="connsiteY56" fmla="*/ 797915 h 4009962"/>
                    <a:gd name="connsiteX57" fmla="*/ 1156956 w 4638512"/>
                    <a:gd name="connsiteY57" fmla="*/ 1112426 h 4009962"/>
                    <a:gd name="connsiteX58" fmla="*/ 1156956 w 4638512"/>
                    <a:gd name="connsiteY58" fmla="*/ 2900449 h 4009962"/>
                    <a:gd name="connsiteX59" fmla="*/ 1471468 w 4638512"/>
                    <a:gd name="connsiteY59" fmla="*/ 3214961 h 4009962"/>
                    <a:gd name="connsiteX60" fmla="*/ 3166302 w 4638512"/>
                    <a:gd name="connsiteY60" fmla="*/ 3214961 h 4009962"/>
                    <a:gd name="connsiteX61" fmla="*/ 3480814 w 4638512"/>
                    <a:gd name="connsiteY61" fmla="*/ 2900449 h 4009962"/>
                    <a:gd name="connsiteX62" fmla="*/ 3480814 w 4638512"/>
                    <a:gd name="connsiteY62" fmla="*/ 1279104 h 4009962"/>
                    <a:gd name="connsiteX63" fmla="*/ 2999625 w 4638512"/>
                    <a:gd name="connsiteY63" fmla="*/ 797915 h 4009962"/>
                    <a:gd name="connsiteX64" fmla="*/ 1168463 w 4638512"/>
                    <a:gd name="connsiteY64" fmla="*/ 0 h 4009962"/>
                    <a:gd name="connsiteX65" fmla="*/ 3470048 w 4638512"/>
                    <a:gd name="connsiteY65" fmla="*/ 0 h 4009962"/>
                    <a:gd name="connsiteX66" fmla="*/ 4638512 w 4638512"/>
                    <a:gd name="connsiteY66" fmla="*/ 2004981 h 4009962"/>
                    <a:gd name="connsiteX67" fmla="*/ 3470048 w 4638512"/>
                    <a:gd name="connsiteY67" fmla="*/ 4009962 h 4009962"/>
                    <a:gd name="connsiteX68" fmla="*/ 1168463 w 4638512"/>
                    <a:gd name="connsiteY68" fmla="*/ 4009962 h 4009962"/>
                    <a:gd name="connsiteX69" fmla="*/ 0 w 4638512"/>
                    <a:gd name="connsiteY69" fmla="*/ 2004981 h 400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4638512" h="4009962">
                      <a:moveTo>
                        <a:pt x="2045820" y="2246179"/>
                      </a:moveTo>
                      <a:cubicBezTo>
                        <a:pt x="2105351" y="2246179"/>
                        <a:pt x="2135116" y="2323694"/>
                        <a:pt x="2135116" y="2478723"/>
                      </a:cubicBezTo>
                      <a:cubicBezTo>
                        <a:pt x="2135116" y="2633753"/>
                        <a:pt x="2104731" y="2711267"/>
                        <a:pt x="2043959" y="2711267"/>
                      </a:cubicBezTo>
                      <a:cubicBezTo>
                        <a:pt x="1981637" y="2711267"/>
                        <a:pt x="1950477" y="2636078"/>
                        <a:pt x="1950477" y="2485699"/>
                      </a:cubicBezTo>
                      <a:cubicBezTo>
                        <a:pt x="1950477" y="2326019"/>
                        <a:pt x="1982258" y="2246179"/>
                        <a:pt x="2045820" y="2246179"/>
                      </a:cubicBezTo>
                      <a:close/>
                      <a:moveTo>
                        <a:pt x="2052331" y="2134093"/>
                      </a:moveTo>
                      <a:cubicBezTo>
                        <a:pt x="1970785" y="2134093"/>
                        <a:pt x="1908541" y="2164401"/>
                        <a:pt x="1865598" y="2225018"/>
                      </a:cubicBezTo>
                      <a:cubicBezTo>
                        <a:pt x="1822655" y="2285634"/>
                        <a:pt x="1801183" y="2373768"/>
                        <a:pt x="1801183" y="2489420"/>
                      </a:cubicBezTo>
                      <a:cubicBezTo>
                        <a:pt x="1801183" y="2712352"/>
                        <a:pt x="1880558" y="2823818"/>
                        <a:pt x="2039308" y="2823818"/>
                      </a:cubicBezTo>
                      <a:cubicBezTo>
                        <a:pt x="2118373" y="2823818"/>
                        <a:pt x="2179067" y="2793743"/>
                        <a:pt x="2221390" y="2733591"/>
                      </a:cubicBezTo>
                      <a:cubicBezTo>
                        <a:pt x="2263713" y="2673440"/>
                        <a:pt x="2284875" y="2586934"/>
                        <a:pt x="2284875" y="2474072"/>
                      </a:cubicBezTo>
                      <a:cubicBezTo>
                        <a:pt x="2284875" y="2247419"/>
                        <a:pt x="2207360" y="2134093"/>
                        <a:pt x="2052331" y="2134093"/>
                      </a:cubicBezTo>
                      <a:close/>
                      <a:moveTo>
                        <a:pt x="2619664" y="2130372"/>
                      </a:moveTo>
                      <a:cubicBezTo>
                        <a:pt x="2592378" y="2151146"/>
                        <a:pt x="2561838" y="2170215"/>
                        <a:pt x="2528041" y="2187578"/>
                      </a:cubicBezTo>
                      <a:cubicBezTo>
                        <a:pt x="2494245" y="2204941"/>
                        <a:pt x="2458278" y="2219204"/>
                        <a:pt x="2420141" y="2230366"/>
                      </a:cubicBezTo>
                      <a:lnTo>
                        <a:pt x="2420141" y="2354080"/>
                      </a:lnTo>
                      <a:cubicBezTo>
                        <a:pt x="2433163" y="2352529"/>
                        <a:pt x="2446341" y="2349971"/>
                        <a:pt x="2459673" y="2346406"/>
                      </a:cubicBezTo>
                      <a:cubicBezTo>
                        <a:pt x="2473006" y="2342840"/>
                        <a:pt x="2485873" y="2338499"/>
                        <a:pt x="2498276" y="2333383"/>
                      </a:cubicBezTo>
                      <a:cubicBezTo>
                        <a:pt x="2510678" y="2328267"/>
                        <a:pt x="2522383" y="2322531"/>
                        <a:pt x="2533390" y="2316175"/>
                      </a:cubicBezTo>
                      <a:cubicBezTo>
                        <a:pt x="2544397" y="2309819"/>
                        <a:pt x="2553931" y="2303075"/>
                        <a:pt x="2561993" y="2295944"/>
                      </a:cubicBezTo>
                      <a:lnTo>
                        <a:pt x="2561993" y="2812191"/>
                      </a:lnTo>
                      <a:lnTo>
                        <a:pt x="2708495" y="2812191"/>
                      </a:lnTo>
                      <a:lnTo>
                        <a:pt x="2708495" y="2130372"/>
                      </a:lnTo>
                      <a:close/>
                      <a:moveTo>
                        <a:pt x="2598269" y="1315451"/>
                      </a:moveTo>
                      <a:cubicBezTo>
                        <a:pt x="2657801" y="1315451"/>
                        <a:pt x="2687566" y="1392966"/>
                        <a:pt x="2687566" y="1547995"/>
                      </a:cubicBezTo>
                      <a:cubicBezTo>
                        <a:pt x="2687566" y="1703024"/>
                        <a:pt x="2657181" y="1780539"/>
                        <a:pt x="2596409" y="1780539"/>
                      </a:cubicBezTo>
                      <a:cubicBezTo>
                        <a:pt x="2534087" y="1780539"/>
                        <a:pt x="2502926" y="1705350"/>
                        <a:pt x="2502926" y="1554971"/>
                      </a:cubicBezTo>
                      <a:cubicBezTo>
                        <a:pt x="2502926" y="1395291"/>
                        <a:pt x="2534707" y="1315451"/>
                        <a:pt x="2598269" y="1315451"/>
                      </a:cubicBezTo>
                      <a:close/>
                      <a:moveTo>
                        <a:pt x="2604781" y="1203365"/>
                      </a:moveTo>
                      <a:cubicBezTo>
                        <a:pt x="2523235" y="1203365"/>
                        <a:pt x="2460991" y="1233673"/>
                        <a:pt x="2418048" y="1294290"/>
                      </a:cubicBezTo>
                      <a:cubicBezTo>
                        <a:pt x="2375105" y="1354906"/>
                        <a:pt x="2353633" y="1443040"/>
                        <a:pt x="2353633" y="1558692"/>
                      </a:cubicBezTo>
                      <a:cubicBezTo>
                        <a:pt x="2353633" y="1781624"/>
                        <a:pt x="2433008" y="1893090"/>
                        <a:pt x="2591758" y="1893090"/>
                      </a:cubicBezTo>
                      <a:cubicBezTo>
                        <a:pt x="2670823" y="1893090"/>
                        <a:pt x="2731517" y="1863015"/>
                        <a:pt x="2773840" y="1802863"/>
                      </a:cubicBezTo>
                      <a:cubicBezTo>
                        <a:pt x="2816163" y="1742712"/>
                        <a:pt x="2837325" y="1656206"/>
                        <a:pt x="2837325" y="1543344"/>
                      </a:cubicBezTo>
                      <a:cubicBezTo>
                        <a:pt x="2837325" y="1316691"/>
                        <a:pt x="2759810" y="1203365"/>
                        <a:pt x="2604781" y="1203365"/>
                      </a:cubicBezTo>
                      <a:close/>
                      <a:moveTo>
                        <a:pt x="2067214" y="1199644"/>
                      </a:moveTo>
                      <a:cubicBezTo>
                        <a:pt x="2039928" y="1220418"/>
                        <a:pt x="2009388" y="1239487"/>
                        <a:pt x="1975591" y="1256850"/>
                      </a:cubicBezTo>
                      <a:cubicBezTo>
                        <a:pt x="1941795" y="1274213"/>
                        <a:pt x="1905828" y="1288476"/>
                        <a:pt x="1867691" y="1299638"/>
                      </a:cubicBezTo>
                      <a:lnTo>
                        <a:pt x="1867691" y="1423352"/>
                      </a:lnTo>
                      <a:cubicBezTo>
                        <a:pt x="1880713" y="1421801"/>
                        <a:pt x="1893891" y="1419243"/>
                        <a:pt x="1907223" y="1415678"/>
                      </a:cubicBezTo>
                      <a:cubicBezTo>
                        <a:pt x="1920556" y="1412112"/>
                        <a:pt x="1933423" y="1407771"/>
                        <a:pt x="1945826" y="1402655"/>
                      </a:cubicBezTo>
                      <a:cubicBezTo>
                        <a:pt x="1958228" y="1397539"/>
                        <a:pt x="1969933" y="1391803"/>
                        <a:pt x="1980940" y="1385447"/>
                      </a:cubicBezTo>
                      <a:cubicBezTo>
                        <a:pt x="1991947" y="1379091"/>
                        <a:pt x="2001481" y="1372347"/>
                        <a:pt x="2009543" y="1365216"/>
                      </a:cubicBezTo>
                      <a:lnTo>
                        <a:pt x="2009543" y="1881463"/>
                      </a:lnTo>
                      <a:lnTo>
                        <a:pt x="2156045" y="1881463"/>
                      </a:lnTo>
                      <a:lnTo>
                        <a:pt x="2156045" y="1199644"/>
                      </a:lnTo>
                      <a:close/>
                      <a:moveTo>
                        <a:pt x="1451717" y="975276"/>
                      </a:moveTo>
                      <a:lnTo>
                        <a:pt x="2932580" y="975277"/>
                      </a:lnTo>
                      <a:lnTo>
                        <a:pt x="2932580" y="1360287"/>
                      </a:lnTo>
                      <a:lnTo>
                        <a:pt x="3300325" y="1360287"/>
                      </a:lnTo>
                      <a:lnTo>
                        <a:pt x="3300325" y="2920137"/>
                      </a:lnTo>
                      <a:cubicBezTo>
                        <a:pt x="3300325" y="2983620"/>
                        <a:pt x="3248862" y="3035083"/>
                        <a:pt x="3185379" y="3035083"/>
                      </a:cubicBezTo>
                      <a:lnTo>
                        <a:pt x="1451717" y="3035083"/>
                      </a:lnTo>
                      <a:cubicBezTo>
                        <a:pt x="1388234" y="3035083"/>
                        <a:pt x="1336771" y="2983619"/>
                        <a:pt x="1336771" y="2920137"/>
                      </a:cubicBezTo>
                      <a:lnTo>
                        <a:pt x="1336771" y="1090222"/>
                      </a:lnTo>
                      <a:cubicBezTo>
                        <a:pt x="1336771" y="1026739"/>
                        <a:pt x="1388234" y="975276"/>
                        <a:pt x="1451717" y="975276"/>
                      </a:cubicBezTo>
                      <a:close/>
                      <a:moveTo>
                        <a:pt x="1471468" y="797915"/>
                      </a:moveTo>
                      <a:cubicBezTo>
                        <a:pt x="1297768" y="797915"/>
                        <a:pt x="1156956" y="938726"/>
                        <a:pt x="1156956" y="1112426"/>
                      </a:cubicBezTo>
                      <a:lnTo>
                        <a:pt x="1156956" y="2900449"/>
                      </a:lnTo>
                      <a:cubicBezTo>
                        <a:pt x="1156956" y="3074149"/>
                        <a:pt x="1297768" y="3214960"/>
                        <a:pt x="1471468" y="3214961"/>
                      </a:cubicBezTo>
                      <a:lnTo>
                        <a:pt x="3166302" y="3214961"/>
                      </a:lnTo>
                      <a:cubicBezTo>
                        <a:pt x="3340003" y="3214960"/>
                        <a:pt x="3480814" y="3074149"/>
                        <a:pt x="3480814" y="2900449"/>
                      </a:cubicBezTo>
                      <a:lnTo>
                        <a:pt x="3480814" y="1279104"/>
                      </a:lnTo>
                      <a:lnTo>
                        <a:pt x="2999625" y="797915"/>
                      </a:lnTo>
                      <a:close/>
                      <a:moveTo>
                        <a:pt x="1168463" y="0"/>
                      </a:moveTo>
                      <a:lnTo>
                        <a:pt x="3470048" y="0"/>
                      </a:lnTo>
                      <a:lnTo>
                        <a:pt x="4638512" y="2004981"/>
                      </a:lnTo>
                      <a:lnTo>
                        <a:pt x="3470048" y="4009962"/>
                      </a:lnTo>
                      <a:lnTo>
                        <a:pt x="1168463" y="4009962"/>
                      </a:lnTo>
                      <a:lnTo>
                        <a:pt x="0" y="2004981"/>
                      </a:lnTo>
                      <a:close/>
                    </a:path>
                  </a:pathLst>
                </a:custGeom>
                <a:solidFill>
                  <a:srgbClr val="8064A2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51526" tIns="121222" rIns="151526" bIns="12122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77256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b="0" i="0" u="none" strike="noStrike" kern="0" cap="none" spc="0" normalizeH="0" baseline="0" noProof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7265EC8E-8AC7-4E40-9650-93BD4901E366}"/>
                    </a:ext>
                  </a:extLst>
                </p:cNvPr>
                <p:cNvSpPr/>
                <p:nvPr/>
              </p:nvSpPr>
              <p:spPr>
                <a:xfrm>
                  <a:off x="3713250" y="3549731"/>
                  <a:ext cx="1262962" cy="298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772814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BLOB STORAGE</a:t>
                  </a:r>
                </a:p>
              </p:txBody>
            </p:sp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32E64D74-E34F-4DD7-9822-530528189B2A}"/>
                  </a:ext>
                </a:extLst>
              </p:cNvPr>
              <p:cNvGrpSpPr/>
              <p:nvPr/>
            </p:nvGrpSpPr>
            <p:grpSpPr>
              <a:xfrm>
                <a:off x="3710819" y="1503774"/>
                <a:ext cx="714814" cy="544838"/>
                <a:chOff x="3753837" y="2324216"/>
                <a:chExt cx="989434" cy="754151"/>
              </a:xfrm>
            </p:grpSpPr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4C4D449B-3A95-4ED4-9B56-CC2A24449275}"/>
                    </a:ext>
                  </a:extLst>
                </p:cNvPr>
                <p:cNvSpPr/>
                <p:nvPr/>
              </p:nvSpPr>
              <p:spPr>
                <a:xfrm>
                  <a:off x="3753837" y="2737554"/>
                  <a:ext cx="989434" cy="340813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marL="0" marR="0" lvl="0" indent="0" algn="ctr" defTabSz="772814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DATA LAKE</a:t>
                  </a:r>
                </a:p>
                <a:p>
                  <a:pPr marL="0" marR="0" lvl="0" indent="0" algn="ctr" defTabSz="772814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STORAGE</a:t>
                  </a:r>
                </a:p>
              </p:txBody>
            </p:sp>
            <p:pic>
              <p:nvPicPr>
                <p:cNvPr id="906" name="Picture 905" descr="A close up of a sign&#10;&#10;Description generated with high confidence">
                  <a:extLst>
                    <a:ext uri="{FF2B5EF4-FFF2-40B4-BE49-F238E27FC236}">
                      <a16:creationId xmlns:a16="http://schemas.microsoft.com/office/drawing/2014/main" id="{97776722-6CAE-47A0-9F61-C698DD908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1730" y="2324216"/>
                  <a:ext cx="479762" cy="479761"/>
                </a:xfrm>
                <a:prstGeom prst="rect">
                  <a:avLst/>
                </a:prstGeom>
              </p:spPr>
            </p:pic>
          </p:grp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1817DB12-65C1-45B5-A701-8DD98A4231E0}"/>
                  </a:ext>
                </a:extLst>
              </p:cNvPr>
              <p:cNvGrpSpPr/>
              <p:nvPr/>
            </p:nvGrpSpPr>
            <p:grpSpPr>
              <a:xfrm>
                <a:off x="3736896" y="1449856"/>
                <a:ext cx="1332000" cy="669962"/>
                <a:chOff x="2415015" y="3411312"/>
                <a:chExt cx="645360" cy="2412000"/>
              </a:xfrm>
            </p:grpSpPr>
            <p:sp>
              <p:nvSpPr>
                <p:cNvPr id="789" name="Right Bracket 788">
                  <a:extLst>
                    <a:ext uri="{FF2B5EF4-FFF2-40B4-BE49-F238E27FC236}">
                      <a16:creationId xmlns:a16="http://schemas.microsoft.com/office/drawing/2014/main" id="{EB4E0797-259F-4D19-975D-CDB88D9F7C1D}"/>
                    </a:ext>
                  </a:extLst>
                </p:cNvPr>
                <p:cNvSpPr/>
                <p:nvPr/>
              </p:nvSpPr>
              <p:spPr>
                <a:xfrm flipH="1">
                  <a:off x="2415015" y="3411312"/>
                  <a:ext cx="54000" cy="2412000"/>
                </a:xfrm>
                <a:prstGeom prst="rightBracket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75773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90" name="Right Bracket 789">
                  <a:extLst>
                    <a:ext uri="{FF2B5EF4-FFF2-40B4-BE49-F238E27FC236}">
                      <a16:creationId xmlns:a16="http://schemas.microsoft.com/office/drawing/2014/main" id="{8ED4DA39-89A1-4479-A422-1AC33C6C0B05}"/>
                    </a:ext>
                  </a:extLst>
                </p:cNvPr>
                <p:cNvSpPr/>
                <p:nvPr/>
              </p:nvSpPr>
              <p:spPr>
                <a:xfrm>
                  <a:off x="3006375" y="3411312"/>
                  <a:ext cx="54000" cy="2412000"/>
                </a:xfrm>
                <a:prstGeom prst="rightBracket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75773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맑은 고딕"/>
                    <a:cs typeface="+mn-cs"/>
                  </a:endParaRPr>
                </a:p>
              </p:txBody>
            </p:sp>
          </p:grpSp>
        </p:grp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606A7CD-4025-4F90-8C9E-96CF81A35A20}"/>
                </a:ext>
              </a:extLst>
            </p:cNvPr>
            <p:cNvCxnSpPr>
              <a:cxnSpLocks/>
              <a:stCxn id="792" idx="2"/>
              <a:endCxn id="779" idx="2"/>
            </p:cNvCxnSpPr>
            <p:nvPr/>
          </p:nvCxnSpPr>
          <p:spPr>
            <a:xfrm>
              <a:off x="3281642" y="2997466"/>
              <a:ext cx="1273627" cy="6522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AA6860D6-B1E6-4B22-B184-AB576EE682AE}"/>
                </a:ext>
              </a:extLst>
            </p:cNvPr>
            <p:cNvGrpSpPr/>
            <p:nvPr/>
          </p:nvGrpSpPr>
          <p:grpSpPr>
            <a:xfrm>
              <a:off x="4555269" y="2583282"/>
              <a:ext cx="668890" cy="842012"/>
              <a:chOff x="1722678" y="3411312"/>
              <a:chExt cx="744851" cy="2413723"/>
            </a:xfrm>
          </p:grpSpPr>
          <p:sp>
            <p:nvSpPr>
              <p:cNvPr id="779" name="Right Bracket 778">
                <a:extLst>
                  <a:ext uri="{FF2B5EF4-FFF2-40B4-BE49-F238E27FC236}">
                    <a16:creationId xmlns:a16="http://schemas.microsoft.com/office/drawing/2014/main" id="{C7F65A6F-9256-4B3A-BE73-04A2358B5BD5}"/>
                  </a:ext>
                </a:extLst>
              </p:cNvPr>
              <p:cNvSpPr/>
              <p:nvPr/>
            </p:nvSpPr>
            <p:spPr>
              <a:xfrm flipH="1">
                <a:off x="1722678" y="3411312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  <p:sp>
            <p:nvSpPr>
              <p:cNvPr id="780" name="Right Bracket 779">
                <a:extLst>
                  <a:ext uri="{FF2B5EF4-FFF2-40B4-BE49-F238E27FC236}">
                    <a16:creationId xmlns:a16="http://schemas.microsoft.com/office/drawing/2014/main" id="{4C2E782B-FD18-4392-A087-3CB7F6A8944F}"/>
                  </a:ext>
                </a:extLst>
              </p:cNvPr>
              <p:cNvSpPr/>
              <p:nvPr/>
            </p:nvSpPr>
            <p:spPr>
              <a:xfrm>
                <a:off x="2413529" y="3413035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B7A9161-AAAD-486A-9ABE-53960F75C959}"/>
                </a:ext>
              </a:extLst>
            </p:cNvPr>
            <p:cNvCxnSpPr>
              <a:cxnSpLocks/>
              <a:stCxn id="702" idx="2"/>
            </p:cNvCxnSpPr>
            <p:nvPr/>
          </p:nvCxnSpPr>
          <p:spPr>
            <a:xfrm>
              <a:off x="4882680" y="3345837"/>
              <a:ext cx="10587" cy="845928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5520B152-F929-47E8-A9E8-49A0B26DD31E}"/>
                </a:ext>
              </a:extLst>
            </p:cNvPr>
            <p:cNvGrpSpPr/>
            <p:nvPr/>
          </p:nvGrpSpPr>
          <p:grpSpPr>
            <a:xfrm>
              <a:off x="7261833" y="1868736"/>
              <a:ext cx="803425" cy="705743"/>
              <a:chOff x="8200756" y="2484550"/>
              <a:chExt cx="893543" cy="846388"/>
            </a:xfrm>
          </p:grpSpPr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9A60367B-A0AC-4A1C-9F81-70A2577E4727}"/>
                  </a:ext>
                </a:extLst>
              </p:cNvPr>
              <p:cNvSpPr/>
              <p:nvPr/>
            </p:nvSpPr>
            <p:spPr>
              <a:xfrm>
                <a:off x="8200756" y="2924915"/>
                <a:ext cx="893543" cy="406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SQL DATA </a:t>
                </a:r>
              </a:p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WAREHOUSE</a:t>
                </a:r>
              </a:p>
            </p:txBody>
          </p:sp>
          <p:pic>
            <p:nvPicPr>
              <p:cNvPr id="738" name="Picture 737">
                <a:extLst>
                  <a:ext uri="{FF2B5EF4-FFF2-40B4-BE49-F238E27FC236}">
                    <a16:creationId xmlns:a16="http://schemas.microsoft.com/office/drawing/2014/main" id="{8EC52113-38E5-4B4E-8488-D50E201C4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1659" y="2484550"/>
                <a:ext cx="485663" cy="485662"/>
              </a:xfrm>
              <a:prstGeom prst="rect">
                <a:avLst/>
              </a:prstGeom>
            </p:spPr>
          </p:pic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62F262E9-F70E-4868-BC9A-ADB1CF81B778}"/>
                </a:ext>
              </a:extLst>
            </p:cNvPr>
            <p:cNvGrpSpPr/>
            <p:nvPr/>
          </p:nvGrpSpPr>
          <p:grpSpPr>
            <a:xfrm>
              <a:off x="7904208" y="1940905"/>
              <a:ext cx="681598" cy="619796"/>
              <a:chOff x="8158000" y="3944974"/>
              <a:chExt cx="758051" cy="743307"/>
            </a:xfrm>
          </p:grpSpPr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C96FC338-4FB0-4D39-AB39-D77AFFE056E4}"/>
                  </a:ext>
                </a:extLst>
              </p:cNvPr>
              <p:cNvSpPr/>
              <p:nvPr/>
            </p:nvSpPr>
            <p:spPr>
              <a:xfrm>
                <a:off x="8158000" y="4282261"/>
                <a:ext cx="758051" cy="406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ANALYSIS </a:t>
                </a:r>
                <a:b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</a:b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SERVICES</a:t>
                </a:r>
              </a:p>
            </p:txBody>
          </p:sp>
          <p:pic>
            <p:nvPicPr>
              <p:cNvPr id="736" name="Picture 56">
                <a:extLst>
                  <a:ext uri="{FF2B5EF4-FFF2-40B4-BE49-F238E27FC236}">
                    <a16:creationId xmlns:a16="http://schemas.microsoft.com/office/drawing/2014/main" id="{805EB843-BA34-4BB2-B5B5-CB3958F4A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91825" y="3944974"/>
                <a:ext cx="506088" cy="391292"/>
              </a:xfrm>
              <a:prstGeom prst="rect">
                <a:avLst/>
              </a:prstGeom>
            </p:spPr>
          </p:pic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2A1A0EC2-1309-492D-9DDC-DCE113383CAA}"/>
                </a:ext>
              </a:extLst>
            </p:cNvPr>
            <p:cNvGrpSpPr/>
            <p:nvPr/>
          </p:nvGrpSpPr>
          <p:grpSpPr>
            <a:xfrm>
              <a:off x="7224389" y="1867943"/>
              <a:ext cx="1341069" cy="710505"/>
              <a:chOff x="839706" y="3397018"/>
              <a:chExt cx="2014237" cy="2439566"/>
            </a:xfrm>
          </p:grpSpPr>
          <p:sp>
            <p:nvSpPr>
              <p:cNvPr id="733" name="Right Bracket 732">
                <a:extLst>
                  <a:ext uri="{FF2B5EF4-FFF2-40B4-BE49-F238E27FC236}">
                    <a16:creationId xmlns:a16="http://schemas.microsoft.com/office/drawing/2014/main" id="{FDD4AC15-F235-43FC-80D3-8A01408DDD82}"/>
                  </a:ext>
                </a:extLst>
              </p:cNvPr>
              <p:cNvSpPr/>
              <p:nvPr/>
            </p:nvSpPr>
            <p:spPr>
              <a:xfrm flipH="1">
                <a:off x="839706" y="3397018"/>
                <a:ext cx="53999" cy="2412001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  <p:sp>
            <p:nvSpPr>
              <p:cNvPr id="734" name="Right Bracket 733">
                <a:extLst>
                  <a:ext uri="{FF2B5EF4-FFF2-40B4-BE49-F238E27FC236}">
                    <a16:creationId xmlns:a16="http://schemas.microsoft.com/office/drawing/2014/main" id="{DBED20DB-4261-4464-9FBB-E7B04BBF6080}"/>
                  </a:ext>
                </a:extLst>
              </p:cNvPr>
              <p:cNvSpPr/>
              <p:nvPr/>
            </p:nvSpPr>
            <p:spPr>
              <a:xfrm>
                <a:off x="2799944" y="3424584"/>
                <a:ext cx="53999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32DDE7E-9404-4517-BCEF-1A8D32A516C7}"/>
                </a:ext>
              </a:extLst>
            </p:cNvPr>
            <p:cNvGrpSpPr/>
            <p:nvPr/>
          </p:nvGrpSpPr>
          <p:grpSpPr>
            <a:xfrm>
              <a:off x="8607684" y="3417614"/>
              <a:ext cx="692818" cy="542720"/>
              <a:chOff x="9649727" y="5427980"/>
              <a:chExt cx="555353" cy="435039"/>
            </a:xfrm>
          </p:grpSpPr>
          <p:pic>
            <p:nvPicPr>
              <p:cNvPr id="727" name="Graphic 726">
                <a:extLst>
                  <a:ext uri="{FF2B5EF4-FFF2-40B4-BE49-F238E27FC236}">
                    <a16:creationId xmlns:a16="http://schemas.microsoft.com/office/drawing/2014/main" id="{DE0634D2-9AA3-4398-8A08-827E2566B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764827" y="5427980"/>
                <a:ext cx="321870" cy="321870"/>
              </a:xfrm>
              <a:prstGeom prst="rect">
                <a:avLst/>
              </a:prstGeom>
            </p:spPr>
          </p:pic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6CBA9192-4934-4B77-9C9A-1292C6BF1064}"/>
                  </a:ext>
                </a:extLst>
              </p:cNvPr>
              <p:cNvSpPr/>
              <p:nvPr/>
            </p:nvSpPr>
            <p:spPr>
              <a:xfrm>
                <a:off x="9649727" y="5690321"/>
                <a:ext cx="555353" cy="172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FUNCTION</a:t>
                </a:r>
              </a:p>
            </p:txBody>
          </p: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A3772523-4E5E-42F3-86FF-44525C731B23}"/>
                </a:ext>
              </a:extLst>
            </p:cNvPr>
            <p:cNvGrpSpPr/>
            <p:nvPr/>
          </p:nvGrpSpPr>
          <p:grpSpPr>
            <a:xfrm>
              <a:off x="8581461" y="3404646"/>
              <a:ext cx="740677" cy="1290357"/>
              <a:chOff x="1735444" y="3369783"/>
              <a:chExt cx="2284802" cy="2453529"/>
            </a:xfrm>
          </p:grpSpPr>
          <p:sp>
            <p:nvSpPr>
              <p:cNvPr id="725" name="Right Bracket 724">
                <a:extLst>
                  <a:ext uri="{FF2B5EF4-FFF2-40B4-BE49-F238E27FC236}">
                    <a16:creationId xmlns:a16="http://schemas.microsoft.com/office/drawing/2014/main" id="{6341760E-AA2D-4AAD-A679-E8141CAADD3D}"/>
                  </a:ext>
                </a:extLst>
              </p:cNvPr>
              <p:cNvSpPr/>
              <p:nvPr/>
            </p:nvSpPr>
            <p:spPr>
              <a:xfrm flipH="1">
                <a:off x="1735444" y="3369783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  <p:sp>
            <p:nvSpPr>
              <p:cNvPr id="726" name="Right Bracket 725">
                <a:extLst>
                  <a:ext uri="{FF2B5EF4-FFF2-40B4-BE49-F238E27FC236}">
                    <a16:creationId xmlns:a16="http://schemas.microsoft.com/office/drawing/2014/main" id="{20650BAC-75D2-4C5E-9939-F3B6127DC8DE}"/>
                  </a:ext>
                </a:extLst>
              </p:cNvPr>
              <p:cNvSpPr/>
              <p:nvPr/>
            </p:nvSpPr>
            <p:spPr>
              <a:xfrm>
                <a:off x="3966246" y="3411312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A8C8AB16-7EAC-4890-BA4D-6B26DCEE621A}"/>
                </a:ext>
              </a:extLst>
            </p:cNvPr>
            <p:cNvCxnSpPr>
              <a:cxnSpLocks/>
              <a:stCxn id="780" idx="2"/>
              <a:endCxn id="1026" idx="2"/>
            </p:cNvCxnSpPr>
            <p:nvPr/>
          </p:nvCxnSpPr>
          <p:spPr>
            <a:xfrm flipV="1">
              <a:off x="5224159" y="2967166"/>
              <a:ext cx="2006831" cy="37423"/>
            </a:xfrm>
            <a:prstGeom prst="straightConnector1">
              <a:avLst/>
            </a:prstGeom>
            <a:noFill/>
            <a:ln w="9525" cap="flat" cmpd="sng" algn="ctr">
              <a:solidFill>
                <a:srgbClr val="1F497D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615" name="Rectangle 108">
              <a:extLst>
                <a:ext uri="{FF2B5EF4-FFF2-40B4-BE49-F238E27FC236}">
                  <a16:creationId xmlns:a16="http://schemas.microsoft.com/office/drawing/2014/main" id="{7C4ABBD1-7274-40B0-8ACE-5034013FA23E}"/>
                </a:ext>
              </a:extLst>
            </p:cNvPr>
            <p:cNvSpPr/>
            <p:nvPr/>
          </p:nvSpPr>
          <p:spPr>
            <a:xfrm>
              <a:off x="7507906" y="1516982"/>
              <a:ext cx="8290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Segoe UI Black" panose="020B0A02040204020203" pitchFamily="34" charset="0"/>
                </a:rPr>
                <a:t>DW/BI</a:t>
              </a:r>
              <a:endPara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</p:txBody>
        </p:sp>
        <p:sp>
          <p:nvSpPr>
            <p:cNvPr id="632" name="Rectangle 109">
              <a:extLst>
                <a:ext uri="{FF2B5EF4-FFF2-40B4-BE49-F238E27FC236}">
                  <a16:creationId xmlns:a16="http://schemas.microsoft.com/office/drawing/2014/main" id="{0DB98C34-BEC3-4206-AD75-C3FB9B71058A}"/>
                </a:ext>
              </a:extLst>
            </p:cNvPr>
            <p:cNvSpPr/>
            <p:nvPr/>
          </p:nvSpPr>
          <p:spPr>
            <a:xfrm>
              <a:off x="8554001" y="4683899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Segoe UI Black" panose="020B0A02040204020203" pitchFamily="34" charset="0"/>
                </a:rPr>
                <a:t>실시간</a:t>
              </a:r>
              <a:endPara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Segoe UI Black" panose="020B0A02040204020203" pitchFamily="34" charset="0"/>
                </a:rPr>
                <a:t>처리</a:t>
              </a:r>
              <a:endPara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B4DA5C90-13CC-46ED-98F5-4589010AEA88}"/>
                </a:ext>
              </a:extLst>
            </p:cNvPr>
            <p:cNvGrpSpPr/>
            <p:nvPr/>
          </p:nvGrpSpPr>
          <p:grpSpPr>
            <a:xfrm>
              <a:off x="4486577" y="2687243"/>
              <a:ext cx="792205" cy="658594"/>
              <a:chOff x="4367628" y="2351687"/>
              <a:chExt cx="701696" cy="608088"/>
            </a:xfrm>
          </p:grpSpPr>
          <p:pic>
            <p:nvPicPr>
              <p:cNvPr id="701" name="Graphic 700">
                <a:extLst>
                  <a:ext uri="{FF2B5EF4-FFF2-40B4-BE49-F238E27FC236}">
                    <a16:creationId xmlns:a16="http://schemas.microsoft.com/office/drawing/2014/main" id="{E2F32A53-53D5-49BC-9D39-6EBFFF2FD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63343" y="2351687"/>
                <a:ext cx="343823" cy="343823"/>
              </a:xfrm>
              <a:prstGeom prst="rect">
                <a:avLst/>
              </a:prstGeom>
            </p:spPr>
          </p:pic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98334AF2-FA6E-495A-B3E1-DFD6F591C835}"/>
                  </a:ext>
                </a:extLst>
              </p:cNvPr>
              <p:cNvSpPr/>
              <p:nvPr/>
            </p:nvSpPr>
            <p:spPr>
              <a:xfrm>
                <a:off x="4367628" y="2647184"/>
                <a:ext cx="701696" cy="312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</a:t>
                </a:r>
              </a:p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DATABRICKS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BFDAF7-FDA6-4C4E-9666-CB2BA1168C82}"/>
                </a:ext>
              </a:extLst>
            </p:cNvPr>
            <p:cNvGrpSpPr/>
            <p:nvPr/>
          </p:nvGrpSpPr>
          <p:grpSpPr>
            <a:xfrm>
              <a:off x="4153142" y="4180321"/>
              <a:ext cx="1442460" cy="1370483"/>
              <a:chOff x="3605867" y="4510706"/>
              <a:chExt cx="1442460" cy="1370483"/>
            </a:xfrm>
          </p:grpSpPr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DA079DC1-9019-4952-84F0-C2C6D404DF91}"/>
                  </a:ext>
                </a:extLst>
              </p:cNvPr>
              <p:cNvGrpSpPr/>
              <p:nvPr/>
            </p:nvGrpSpPr>
            <p:grpSpPr>
              <a:xfrm>
                <a:off x="3633974" y="4551468"/>
                <a:ext cx="774571" cy="533300"/>
                <a:chOff x="5479928" y="4819484"/>
                <a:chExt cx="620885" cy="427486"/>
              </a:xfrm>
            </p:grpSpPr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9A5D8CDF-F11A-4219-A6B4-BE0F9E176B4A}"/>
                    </a:ext>
                  </a:extLst>
                </p:cNvPr>
                <p:cNvSpPr/>
                <p:nvPr/>
              </p:nvSpPr>
              <p:spPr>
                <a:xfrm>
                  <a:off x="5479928" y="5074273"/>
                  <a:ext cx="620885" cy="1726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772814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COSMOS DB</a:t>
                  </a:r>
                </a:p>
              </p:txBody>
            </p: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A10E2723-C46D-46A9-AC99-7A4848D115FA}"/>
                    </a:ext>
                  </a:extLst>
                </p:cNvPr>
                <p:cNvGrpSpPr/>
                <p:nvPr/>
              </p:nvGrpSpPr>
              <p:grpSpPr>
                <a:xfrm>
                  <a:off x="5636548" y="4819484"/>
                  <a:ext cx="310860" cy="263720"/>
                  <a:chOff x="3981450" y="1792288"/>
                  <a:chExt cx="4229100" cy="3314701"/>
                </a:xfrm>
                <a:solidFill>
                  <a:srgbClr val="8064A2"/>
                </a:solidFill>
              </p:grpSpPr>
              <p:sp>
                <p:nvSpPr>
                  <p:cNvPr id="772" name="Oval 771">
                    <a:extLst>
                      <a:ext uri="{FF2B5EF4-FFF2-40B4-BE49-F238E27FC236}">
                        <a16:creationId xmlns:a16="http://schemas.microsoft.com/office/drawing/2014/main" id="{F613D7DD-0689-4D33-BB51-CFEDBBBA3C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16838" y="4572001"/>
                    <a:ext cx="490538" cy="487363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75763" tIns="37881" rIns="75763" bIns="378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5759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 Semilight"/>
                      <a:ea typeface="굴림" charset="-127"/>
                    </a:endParaRPr>
                  </a:p>
                </p:txBody>
              </p:sp>
              <p:sp>
                <p:nvSpPr>
                  <p:cNvPr id="773" name="Oval 772">
                    <a:extLst>
                      <a:ext uri="{FF2B5EF4-FFF2-40B4-BE49-F238E27FC236}">
                        <a16:creationId xmlns:a16="http://schemas.microsoft.com/office/drawing/2014/main" id="{F8E2A20D-1BC8-4664-94AF-E6465888B0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48475" y="1792288"/>
                    <a:ext cx="715963" cy="715963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75763" tIns="37881" rIns="75763" bIns="378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5759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 Semilight"/>
                      <a:ea typeface="굴림" charset="-127"/>
                    </a:endParaRPr>
                  </a:p>
                </p:txBody>
              </p:sp>
              <p:sp>
                <p:nvSpPr>
                  <p:cNvPr id="774" name="Freeform 12">
                    <a:extLst>
                      <a:ext uri="{FF2B5EF4-FFF2-40B4-BE49-F238E27FC236}">
                        <a16:creationId xmlns:a16="http://schemas.microsoft.com/office/drawing/2014/main" id="{8312A156-432E-4CF1-B741-B6F6E670E5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1150" y="2840038"/>
                    <a:ext cx="4089400" cy="1920875"/>
                  </a:xfrm>
                  <a:custGeom>
                    <a:avLst/>
                    <a:gdLst>
                      <a:gd name="T0" fmla="*/ 1280 w 1285"/>
                      <a:gd name="T1" fmla="*/ 169 h 603"/>
                      <a:gd name="T2" fmla="*/ 1283 w 1285"/>
                      <a:gd name="T3" fmla="*/ 157 h 603"/>
                      <a:gd name="T4" fmla="*/ 1285 w 1285"/>
                      <a:gd name="T5" fmla="*/ 145 h 603"/>
                      <a:gd name="T6" fmla="*/ 1285 w 1285"/>
                      <a:gd name="T7" fmla="*/ 133 h 603"/>
                      <a:gd name="T8" fmla="*/ 1284 w 1285"/>
                      <a:gd name="T9" fmla="*/ 121 h 603"/>
                      <a:gd name="T10" fmla="*/ 1282 w 1285"/>
                      <a:gd name="T11" fmla="*/ 108 h 603"/>
                      <a:gd name="T12" fmla="*/ 1281 w 1285"/>
                      <a:gd name="T13" fmla="*/ 106 h 603"/>
                      <a:gd name="T14" fmla="*/ 1281 w 1285"/>
                      <a:gd name="T15" fmla="*/ 106 h 603"/>
                      <a:gd name="T16" fmla="*/ 970 w 1285"/>
                      <a:gd name="T17" fmla="*/ 6 h 603"/>
                      <a:gd name="T18" fmla="*/ 1029 w 1285"/>
                      <a:gd name="T19" fmla="*/ 60 h 603"/>
                      <a:gd name="T20" fmla="*/ 1227 w 1285"/>
                      <a:gd name="T21" fmla="*/ 122 h 603"/>
                      <a:gd name="T22" fmla="*/ 1219 w 1285"/>
                      <a:gd name="T23" fmla="*/ 169 h 603"/>
                      <a:gd name="T24" fmla="*/ 1204 w 1285"/>
                      <a:gd name="T25" fmla="*/ 192 h 603"/>
                      <a:gd name="T26" fmla="*/ 1188 w 1285"/>
                      <a:gd name="T27" fmla="*/ 212 h 603"/>
                      <a:gd name="T28" fmla="*/ 1170 w 1285"/>
                      <a:gd name="T29" fmla="*/ 230 h 603"/>
                      <a:gd name="T30" fmla="*/ 1110 w 1285"/>
                      <a:gd name="T31" fmla="*/ 280 h 603"/>
                      <a:gd name="T32" fmla="*/ 1086 w 1285"/>
                      <a:gd name="T33" fmla="*/ 296 h 603"/>
                      <a:gd name="T34" fmla="*/ 279 w 1285"/>
                      <a:gd name="T35" fmla="*/ 547 h 603"/>
                      <a:gd name="T36" fmla="*/ 236 w 1285"/>
                      <a:gd name="T37" fmla="*/ 546 h 603"/>
                      <a:gd name="T38" fmla="*/ 216 w 1285"/>
                      <a:gd name="T39" fmla="*/ 546 h 603"/>
                      <a:gd name="T40" fmla="*/ 196 w 1285"/>
                      <a:gd name="T41" fmla="*/ 544 h 603"/>
                      <a:gd name="T42" fmla="*/ 178 w 1285"/>
                      <a:gd name="T43" fmla="*/ 542 h 603"/>
                      <a:gd name="T44" fmla="*/ 162 w 1285"/>
                      <a:gd name="T45" fmla="*/ 539 h 603"/>
                      <a:gd name="T46" fmla="*/ 147 w 1285"/>
                      <a:gd name="T47" fmla="*/ 536 h 603"/>
                      <a:gd name="T48" fmla="*/ 133 w 1285"/>
                      <a:gd name="T49" fmla="*/ 532 h 603"/>
                      <a:gd name="T50" fmla="*/ 120 w 1285"/>
                      <a:gd name="T51" fmla="*/ 528 h 603"/>
                      <a:gd name="T52" fmla="*/ 108 w 1285"/>
                      <a:gd name="T53" fmla="*/ 524 h 603"/>
                      <a:gd name="T54" fmla="*/ 97 w 1285"/>
                      <a:gd name="T55" fmla="*/ 519 h 603"/>
                      <a:gd name="T56" fmla="*/ 87 w 1285"/>
                      <a:gd name="T57" fmla="*/ 514 h 603"/>
                      <a:gd name="T58" fmla="*/ 79 w 1285"/>
                      <a:gd name="T59" fmla="*/ 508 h 603"/>
                      <a:gd name="T60" fmla="*/ 73 w 1285"/>
                      <a:gd name="T61" fmla="*/ 502 h 603"/>
                      <a:gd name="T62" fmla="*/ 68 w 1285"/>
                      <a:gd name="T63" fmla="*/ 494 h 603"/>
                      <a:gd name="T64" fmla="*/ 63 w 1285"/>
                      <a:gd name="T65" fmla="*/ 486 h 603"/>
                      <a:gd name="T66" fmla="*/ 62 w 1285"/>
                      <a:gd name="T67" fmla="*/ 484 h 603"/>
                      <a:gd name="T68" fmla="*/ 206 w 1285"/>
                      <a:gd name="T69" fmla="*/ 310 h 603"/>
                      <a:gd name="T70" fmla="*/ 20 w 1285"/>
                      <a:gd name="T71" fmla="*/ 412 h 603"/>
                      <a:gd name="T72" fmla="*/ 262 w 1285"/>
                      <a:gd name="T73" fmla="*/ 603 h 603"/>
                      <a:gd name="T74" fmla="*/ 714 w 1285"/>
                      <a:gd name="T75" fmla="*/ 525 h 603"/>
                      <a:gd name="T76" fmla="*/ 1082 w 1285"/>
                      <a:gd name="T77" fmla="*/ 364 h 603"/>
                      <a:gd name="T78" fmla="*/ 1174 w 1285"/>
                      <a:gd name="T79" fmla="*/ 301 h 603"/>
                      <a:gd name="T80" fmla="*/ 1199 w 1285"/>
                      <a:gd name="T81" fmla="*/ 280 h 603"/>
                      <a:gd name="T82" fmla="*/ 1221 w 1285"/>
                      <a:gd name="T83" fmla="*/ 258 h 603"/>
                      <a:gd name="T84" fmla="*/ 1240 w 1285"/>
                      <a:gd name="T85" fmla="*/ 237 h 603"/>
                      <a:gd name="T86" fmla="*/ 1256 w 1285"/>
                      <a:gd name="T87" fmla="*/ 216 h 603"/>
                      <a:gd name="T88" fmla="*/ 1275 w 1285"/>
                      <a:gd name="T89" fmla="*/ 184 h 603"/>
                      <a:gd name="T90" fmla="*/ 1279 w 1285"/>
                      <a:gd name="T91" fmla="*/ 172 h 6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1285" h="603">
                        <a:moveTo>
                          <a:pt x="1279" y="172"/>
                        </a:moveTo>
                        <a:cubicBezTo>
                          <a:pt x="1279" y="171"/>
                          <a:pt x="1279" y="170"/>
                          <a:pt x="1280" y="169"/>
                        </a:cubicBezTo>
                        <a:cubicBezTo>
                          <a:pt x="1280" y="166"/>
                          <a:pt x="1281" y="163"/>
                          <a:pt x="1282" y="160"/>
                        </a:cubicBezTo>
                        <a:cubicBezTo>
                          <a:pt x="1282" y="159"/>
                          <a:pt x="1282" y="158"/>
                          <a:pt x="1283" y="157"/>
                        </a:cubicBezTo>
                        <a:cubicBezTo>
                          <a:pt x="1283" y="154"/>
                          <a:pt x="1284" y="152"/>
                          <a:pt x="1284" y="149"/>
                        </a:cubicBezTo>
                        <a:cubicBezTo>
                          <a:pt x="1284" y="148"/>
                          <a:pt x="1285" y="146"/>
                          <a:pt x="1285" y="145"/>
                        </a:cubicBezTo>
                        <a:cubicBezTo>
                          <a:pt x="1285" y="143"/>
                          <a:pt x="1285" y="140"/>
                          <a:pt x="1285" y="138"/>
                        </a:cubicBezTo>
                        <a:cubicBezTo>
                          <a:pt x="1285" y="137"/>
                          <a:pt x="1285" y="135"/>
                          <a:pt x="1285" y="133"/>
                        </a:cubicBezTo>
                        <a:cubicBezTo>
                          <a:pt x="1285" y="131"/>
                          <a:pt x="1285" y="130"/>
                          <a:pt x="1285" y="128"/>
                        </a:cubicBezTo>
                        <a:cubicBezTo>
                          <a:pt x="1285" y="125"/>
                          <a:pt x="1285" y="123"/>
                          <a:pt x="1284" y="121"/>
                        </a:cubicBezTo>
                        <a:cubicBezTo>
                          <a:pt x="1284" y="120"/>
                          <a:pt x="1284" y="118"/>
                          <a:pt x="1284" y="117"/>
                        </a:cubicBezTo>
                        <a:cubicBezTo>
                          <a:pt x="1284" y="114"/>
                          <a:pt x="1283" y="111"/>
                          <a:pt x="1282" y="108"/>
                        </a:cubicBezTo>
                        <a:cubicBezTo>
                          <a:pt x="1282" y="108"/>
                          <a:pt x="1281" y="107"/>
                          <a:pt x="1281" y="106"/>
                        </a:cubicBezTo>
                        <a:cubicBezTo>
                          <a:pt x="1281" y="106"/>
                          <a:pt x="1281" y="106"/>
                          <a:pt x="1281" y="106"/>
                        </a:cubicBezTo>
                        <a:cubicBezTo>
                          <a:pt x="1281" y="106"/>
                          <a:pt x="1281" y="106"/>
                          <a:pt x="1281" y="106"/>
                        </a:cubicBezTo>
                        <a:cubicBezTo>
                          <a:pt x="1281" y="106"/>
                          <a:pt x="1281" y="106"/>
                          <a:pt x="1281" y="106"/>
                        </a:cubicBezTo>
                        <a:cubicBezTo>
                          <a:pt x="1273" y="78"/>
                          <a:pt x="1253" y="56"/>
                          <a:pt x="1222" y="39"/>
                        </a:cubicBezTo>
                        <a:cubicBezTo>
                          <a:pt x="1168" y="10"/>
                          <a:pt x="1078" y="0"/>
                          <a:pt x="970" y="6"/>
                        </a:cubicBezTo>
                        <a:cubicBezTo>
                          <a:pt x="985" y="22"/>
                          <a:pt x="999" y="40"/>
                          <a:pt x="1012" y="60"/>
                        </a:cubicBezTo>
                        <a:cubicBezTo>
                          <a:pt x="1018" y="60"/>
                          <a:pt x="1024" y="60"/>
                          <a:pt x="1029" y="60"/>
                        </a:cubicBezTo>
                        <a:cubicBezTo>
                          <a:pt x="1100" y="60"/>
                          <a:pt x="1158" y="69"/>
                          <a:pt x="1195" y="89"/>
                        </a:cubicBezTo>
                        <a:cubicBezTo>
                          <a:pt x="1213" y="98"/>
                          <a:pt x="1224" y="110"/>
                          <a:pt x="1227" y="122"/>
                        </a:cubicBezTo>
                        <a:cubicBezTo>
                          <a:pt x="1227" y="123"/>
                          <a:pt x="1227" y="123"/>
                          <a:pt x="1227" y="123"/>
                        </a:cubicBezTo>
                        <a:cubicBezTo>
                          <a:pt x="1231" y="136"/>
                          <a:pt x="1228" y="151"/>
                          <a:pt x="1219" y="169"/>
                        </a:cubicBezTo>
                        <a:cubicBezTo>
                          <a:pt x="1216" y="174"/>
                          <a:pt x="1213" y="180"/>
                          <a:pt x="1209" y="186"/>
                        </a:cubicBezTo>
                        <a:cubicBezTo>
                          <a:pt x="1207" y="188"/>
                          <a:pt x="1206" y="190"/>
                          <a:pt x="1204" y="192"/>
                        </a:cubicBezTo>
                        <a:cubicBezTo>
                          <a:pt x="1201" y="196"/>
                          <a:pt x="1198" y="200"/>
                          <a:pt x="1196" y="203"/>
                        </a:cubicBezTo>
                        <a:cubicBezTo>
                          <a:pt x="1193" y="206"/>
                          <a:pt x="1191" y="209"/>
                          <a:pt x="1188" y="212"/>
                        </a:cubicBezTo>
                        <a:cubicBezTo>
                          <a:pt x="1186" y="214"/>
                          <a:pt x="1183" y="217"/>
                          <a:pt x="1180" y="220"/>
                        </a:cubicBezTo>
                        <a:cubicBezTo>
                          <a:pt x="1177" y="224"/>
                          <a:pt x="1174" y="227"/>
                          <a:pt x="1170" y="230"/>
                        </a:cubicBezTo>
                        <a:cubicBezTo>
                          <a:pt x="1169" y="232"/>
                          <a:pt x="1167" y="234"/>
                          <a:pt x="1165" y="235"/>
                        </a:cubicBezTo>
                        <a:cubicBezTo>
                          <a:pt x="1149" y="250"/>
                          <a:pt x="1130" y="265"/>
                          <a:pt x="1110" y="280"/>
                        </a:cubicBezTo>
                        <a:cubicBezTo>
                          <a:pt x="1110" y="280"/>
                          <a:pt x="1110" y="280"/>
                          <a:pt x="1110" y="280"/>
                        </a:cubicBezTo>
                        <a:cubicBezTo>
                          <a:pt x="1102" y="286"/>
                          <a:pt x="1094" y="291"/>
                          <a:pt x="1086" y="296"/>
                        </a:cubicBezTo>
                        <a:cubicBezTo>
                          <a:pt x="988" y="361"/>
                          <a:pt x="851" y="424"/>
                          <a:pt x="698" y="472"/>
                        </a:cubicBezTo>
                        <a:cubicBezTo>
                          <a:pt x="538" y="522"/>
                          <a:pt x="392" y="545"/>
                          <a:pt x="279" y="547"/>
                        </a:cubicBezTo>
                        <a:cubicBezTo>
                          <a:pt x="279" y="547"/>
                          <a:pt x="279" y="547"/>
                          <a:pt x="279" y="547"/>
                        </a:cubicBezTo>
                        <a:cubicBezTo>
                          <a:pt x="264" y="547"/>
                          <a:pt x="249" y="547"/>
                          <a:pt x="236" y="546"/>
                        </a:cubicBezTo>
                        <a:cubicBezTo>
                          <a:pt x="235" y="546"/>
                          <a:pt x="235" y="546"/>
                          <a:pt x="235" y="546"/>
                        </a:cubicBezTo>
                        <a:cubicBezTo>
                          <a:pt x="228" y="546"/>
                          <a:pt x="222" y="546"/>
                          <a:pt x="216" y="546"/>
                        </a:cubicBezTo>
                        <a:cubicBezTo>
                          <a:pt x="215" y="546"/>
                          <a:pt x="215" y="546"/>
                          <a:pt x="214" y="546"/>
                        </a:cubicBezTo>
                        <a:cubicBezTo>
                          <a:pt x="208" y="545"/>
                          <a:pt x="202" y="545"/>
                          <a:pt x="196" y="544"/>
                        </a:cubicBezTo>
                        <a:cubicBezTo>
                          <a:pt x="196" y="544"/>
                          <a:pt x="195" y="544"/>
                          <a:pt x="195" y="544"/>
                        </a:cubicBezTo>
                        <a:cubicBezTo>
                          <a:pt x="189" y="544"/>
                          <a:pt x="184" y="543"/>
                          <a:pt x="178" y="542"/>
                        </a:cubicBezTo>
                        <a:cubicBezTo>
                          <a:pt x="178" y="542"/>
                          <a:pt x="177" y="542"/>
                          <a:pt x="176" y="542"/>
                        </a:cubicBezTo>
                        <a:cubicBezTo>
                          <a:pt x="171" y="541"/>
                          <a:pt x="166" y="540"/>
                          <a:pt x="162" y="539"/>
                        </a:cubicBezTo>
                        <a:cubicBezTo>
                          <a:pt x="161" y="539"/>
                          <a:pt x="160" y="539"/>
                          <a:pt x="160" y="539"/>
                        </a:cubicBezTo>
                        <a:cubicBezTo>
                          <a:pt x="155" y="538"/>
                          <a:pt x="151" y="537"/>
                          <a:pt x="147" y="536"/>
                        </a:cubicBezTo>
                        <a:cubicBezTo>
                          <a:pt x="146" y="536"/>
                          <a:pt x="145" y="536"/>
                          <a:pt x="144" y="535"/>
                        </a:cubicBezTo>
                        <a:cubicBezTo>
                          <a:pt x="140" y="534"/>
                          <a:pt x="136" y="533"/>
                          <a:pt x="133" y="532"/>
                        </a:cubicBezTo>
                        <a:cubicBezTo>
                          <a:pt x="132" y="532"/>
                          <a:pt x="131" y="532"/>
                          <a:pt x="130" y="532"/>
                        </a:cubicBezTo>
                        <a:cubicBezTo>
                          <a:pt x="126" y="531"/>
                          <a:pt x="123" y="530"/>
                          <a:pt x="120" y="528"/>
                        </a:cubicBezTo>
                        <a:cubicBezTo>
                          <a:pt x="118" y="528"/>
                          <a:pt x="117" y="528"/>
                          <a:pt x="116" y="527"/>
                        </a:cubicBezTo>
                        <a:cubicBezTo>
                          <a:pt x="113" y="526"/>
                          <a:pt x="110" y="525"/>
                          <a:pt x="108" y="524"/>
                        </a:cubicBezTo>
                        <a:cubicBezTo>
                          <a:pt x="106" y="524"/>
                          <a:pt x="105" y="523"/>
                          <a:pt x="104" y="522"/>
                        </a:cubicBezTo>
                        <a:cubicBezTo>
                          <a:pt x="102" y="521"/>
                          <a:pt x="99" y="520"/>
                          <a:pt x="97" y="519"/>
                        </a:cubicBezTo>
                        <a:cubicBezTo>
                          <a:pt x="96" y="518"/>
                          <a:pt x="94" y="518"/>
                          <a:pt x="93" y="517"/>
                        </a:cubicBezTo>
                        <a:cubicBezTo>
                          <a:pt x="91" y="516"/>
                          <a:pt x="89" y="515"/>
                          <a:pt x="87" y="514"/>
                        </a:cubicBezTo>
                        <a:cubicBezTo>
                          <a:pt x="86" y="513"/>
                          <a:pt x="85" y="512"/>
                          <a:pt x="84" y="512"/>
                        </a:cubicBezTo>
                        <a:cubicBezTo>
                          <a:pt x="82" y="510"/>
                          <a:pt x="81" y="509"/>
                          <a:pt x="79" y="508"/>
                        </a:cubicBezTo>
                        <a:cubicBezTo>
                          <a:pt x="78" y="507"/>
                          <a:pt x="77" y="506"/>
                          <a:pt x="76" y="506"/>
                        </a:cubicBezTo>
                        <a:cubicBezTo>
                          <a:pt x="75" y="504"/>
                          <a:pt x="74" y="503"/>
                          <a:pt x="73" y="502"/>
                        </a:cubicBezTo>
                        <a:cubicBezTo>
                          <a:pt x="72" y="501"/>
                          <a:pt x="71" y="500"/>
                          <a:pt x="70" y="499"/>
                        </a:cubicBezTo>
                        <a:cubicBezTo>
                          <a:pt x="69" y="498"/>
                          <a:pt x="68" y="496"/>
                          <a:pt x="68" y="494"/>
                        </a:cubicBezTo>
                        <a:cubicBezTo>
                          <a:pt x="67" y="494"/>
                          <a:pt x="66" y="493"/>
                          <a:pt x="66" y="492"/>
                        </a:cubicBezTo>
                        <a:cubicBezTo>
                          <a:pt x="64" y="490"/>
                          <a:pt x="64" y="488"/>
                          <a:pt x="63" y="486"/>
                        </a:cubicBezTo>
                        <a:cubicBezTo>
                          <a:pt x="63" y="485"/>
                          <a:pt x="63" y="485"/>
                          <a:pt x="62" y="484"/>
                        </a:cubicBezTo>
                        <a:cubicBezTo>
                          <a:pt x="62" y="484"/>
                          <a:pt x="62" y="484"/>
                          <a:pt x="62" y="484"/>
                        </a:cubicBezTo>
                        <a:cubicBezTo>
                          <a:pt x="58" y="471"/>
                          <a:pt x="61" y="456"/>
                          <a:pt x="70" y="438"/>
                        </a:cubicBezTo>
                        <a:cubicBezTo>
                          <a:pt x="91" y="398"/>
                          <a:pt x="140" y="354"/>
                          <a:pt x="206" y="310"/>
                        </a:cubicBezTo>
                        <a:cubicBezTo>
                          <a:pt x="206" y="287"/>
                          <a:pt x="207" y="264"/>
                          <a:pt x="210" y="242"/>
                        </a:cubicBezTo>
                        <a:cubicBezTo>
                          <a:pt x="117" y="298"/>
                          <a:pt x="49" y="358"/>
                          <a:pt x="20" y="412"/>
                        </a:cubicBezTo>
                        <a:cubicBezTo>
                          <a:pt x="4" y="444"/>
                          <a:pt x="0" y="474"/>
                          <a:pt x="8" y="501"/>
                        </a:cubicBezTo>
                        <a:cubicBezTo>
                          <a:pt x="31" y="573"/>
                          <a:pt x="130" y="603"/>
                          <a:pt x="262" y="603"/>
                        </a:cubicBezTo>
                        <a:cubicBezTo>
                          <a:pt x="276" y="603"/>
                          <a:pt x="289" y="603"/>
                          <a:pt x="303" y="602"/>
                        </a:cubicBezTo>
                        <a:cubicBezTo>
                          <a:pt x="428" y="597"/>
                          <a:pt x="575" y="568"/>
                          <a:pt x="714" y="525"/>
                        </a:cubicBezTo>
                        <a:cubicBezTo>
                          <a:pt x="855" y="481"/>
                          <a:pt x="983" y="424"/>
                          <a:pt x="1082" y="364"/>
                        </a:cubicBezTo>
                        <a:cubicBezTo>
                          <a:pt x="1082" y="364"/>
                          <a:pt x="1082" y="364"/>
                          <a:pt x="1082" y="364"/>
                        </a:cubicBezTo>
                        <a:cubicBezTo>
                          <a:pt x="1082" y="364"/>
                          <a:pt x="1082" y="364"/>
                          <a:pt x="1082" y="364"/>
                        </a:cubicBezTo>
                        <a:cubicBezTo>
                          <a:pt x="1116" y="344"/>
                          <a:pt x="1147" y="322"/>
                          <a:pt x="1174" y="301"/>
                        </a:cubicBezTo>
                        <a:cubicBezTo>
                          <a:pt x="1174" y="300"/>
                          <a:pt x="1174" y="300"/>
                          <a:pt x="1175" y="300"/>
                        </a:cubicBezTo>
                        <a:cubicBezTo>
                          <a:pt x="1184" y="293"/>
                          <a:pt x="1192" y="286"/>
                          <a:pt x="1199" y="280"/>
                        </a:cubicBezTo>
                        <a:cubicBezTo>
                          <a:pt x="1200" y="278"/>
                          <a:pt x="1201" y="278"/>
                          <a:pt x="1202" y="276"/>
                        </a:cubicBezTo>
                        <a:cubicBezTo>
                          <a:pt x="1209" y="270"/>
                          <a:pt x="1216" y="264"/>
                          <a:pt x="1221" y="258"/>
                        </a:cubicBezTo>
                        <a:cubicBezTo>
                          <a:pt x="1223" y="256"/>
                          <a:pt x="1225" y="254"/>
                          <a:pt x="1227" y="252"/>
                        </a:cubicBezTo>
                        <a:cubicBezTo>
                          <a:pt x="1232" y="247"/>
                          <a:pt x="1236" y="242"/>
                          <a:pt x="1240" y="237"/>
                        </a:cubicBezTo>
                        <a:cubicBezTo>
                          <a:pt x="1243" y="234"/>
                          <a:pt x="1246" y="230"/>
                          <a:pt x="1248" y="227"/>
                        </a:cubicBezTo>
                        <a:cubicBezTo>
                          <a:pt x="1251" y="223"/>
                          <a:pt x="1254" y="220"/>
                          <a:pt x="1256" y="216"/>
                        </a:cubicBezTo>
                        <a:cubicBezTo>
                          <a:pt x="1261" y="209"/>
                          <a:pt x="1266" y="202"/>
                          <a:pt x="1269" y="195"/>
                        </a:cubicBezTo>
                        <a:cubicBezTo>
                          <a:pt x="1271" y="191"/>
                          <a:pt x="1273" y="187"/>
                          <a:pt x="1275" y="184"/>
                        </a:cubicBezTo>
                        <a:cubicBezTo>
                          <a:pt x="1275" y="183"/>
                          <a:pt x="1276" y="182"/>
                          <a:pt x="1276" y="181"/>
                        </a:cubicBezTo>
                        <a:cubicBezTo>
                          <a:pt x="1276" y="178"/>
                          <a:pt x="1278" y="175"/>
                          <a:pt x="1279" y="17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75763" tIns="37881" rIns="75763" bIns="378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5759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 Semilight"/>
                      <a:ea typeface="굴림" charset="-127"/>
                    </a:endParaRPr>
                  </a:p>
                </p:txBody>
              </p:sp>
              <p:sp>
                <p:nvSpPr>
                  <p:cNvPr id="775" name="Freeform 13">
                    <a:extLst>
                      <a:ext uri="{FF2B5EF4-FFF2-40B4-BE49-F238E27FC236}">
                        <a16:creationId xmlns:a16="http://schemas.microsoft.com/office/drawing/2014/main" id="{4AF64816-069E-44E6-9136-839A7C6A00D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981450" y="1887538"/>
                    <a:ext cx="1320800" cy="1322388"/>
                  </a:xfrm>
                  <a:custGeom>
                    <a:avLst/>
                    <a:gdLst>
                      <a:gd name="T0" fmla="*/ 388 w 415"/>
                      <a:gd name="T1" fmla="*/ 179 h 415"/>
                      <a:gd name="T2" fmla="*/ 386 w 415"/>
                      <a:gd name="T3" fmla="*/ 179 h 415"/>
                      <a:gd name="T4" fmla="*/ 386 w 415"/>
                      <a:gd name="T5" fmla="*/ 179 h 415"/>
                      <a:gd name="T6" fmla="*/ 235 w 415"/>
                      <a:gd name="T7" fmla="*/ 45 h 415"/>
                      <a:gd name="T8" fmla="*/ 236 w 415"/>
                      <a:gd name="T9" fmla="*/ 30 h 415"/>
                      <a:gd name="T10" fmla="*/ 227 w 415"/>
                      <a:gd name="T11" fmla="*/ 9 h 415"/>
                      <a:gd name="T12" fmla="*/ 206 w 415"/>
                      <a:gd name="T13" fmla="*/ 0 h 415"/>
                      <a:gd name="T14" fmla="*/ 178 w 415"/>
                      <a:gd name="T15" fmla="*/ 28 h 415"/>
                      <a:gd name="T16" fmla="*/ 179 w 415"/>
                      <a:gd name="T17" fmla="*/ 46 h 415"/>
                      <a:gd name="T18" fmla="*/ 45 w 415"/>
                      <a:gd name="T19" fmla="*/ 181 h 415"/>
                      <a:gd name="T20" fmla="*/ 28 w 415"/>
                      <a:gd name="T21" fmla="*/ 180 h 415"/>
                      <a:gd name="T22" fmla="*/ 0 w 415"/>
                      <a:gd name="T23" fmla="*/ 208 h 415"/>
                      <a:gd name="T24" fmla="*/ 0 w 415"/>
                      <a:gd name="T25" fmla="*/ 209 h 415"/>
                      <a:gd name="T26" fmla="*/ 0 w 415"/>
                      <a:gd name="T27" fmla="*/ 209 h 415"/>
                      <a:gd name="T28" fmla="*/ 28 w 415"/>
                      <a:gd name="T29" fmla="*/ 237 h 415"/>
                      <a:gd name="T30" fmla="*/ 45 w 415"/>
                      <a:gd name="T31" fmla="*/ 237 h 415"/>
                      <a:gd name="T32" fmla="*/ 180 w 415"/>
                      <a:gd name="T33" fmla="*/ 387 h 415"/>
                      <a:gd name="T34" fmla="*/ 208 w 415"/>
                      <a:gd name="T35" fmla="*/ 415 h 415"/>
                      <a:gd name="T36" fmla="*/ 236 w 415"/>
                      <a:gd name="T37" fmla="*/ 387 h 415"/>
                      <a:gd name="T38" fmla="*/ 387 w 415"/>
                      <a:gd name="T39" fmla="*/ 236 h 415"/>
                      <a:gd name="T40" fmla="*/ 415 w 415"/>
                      <a:gd name="T41" fmla="*/ 208 h 415"/>
                      <a:gd name="T42" fmla="*/ 388 w 415"/>
                      <a:gd name="T43" fmla="*/ 179 h 415"/>
                      <a:gd name="T44" fmla="*/ 208 w 415"/>
                      <a:gd name="T45" fmla="*/ 283 h 415"/>
                      <a:gd name="T46" fmla="*/ 134 w 415"/>
                      <a:gd name="T47" fmla="*/ 209 h 415"/>
                      <a:gd name="T48" fmla="*/ 208 w 415"/>
                      <a:gd name="T49" fmla="*/ 134 h 415"/>
                      <a:gd name="T50" fmla="*/ 283 w 415"/>
                      <a:gd name="T51" fmla="*/ 208 h 415"/>
                      <a:gd name="T52" fmla="*/ 208 w 415"/>
                      <a:gd name="T53" fmla="*/ 283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15" h="415">
                        <a:moveTo>
                          <a:pt x="388" y="179"/>
                        </a:moveTo>
                        <a:cubicBezTo>
                          <a:pt x="387" y="179"/>
                          <a:pt x="387" y="179"/>
                          <a:pt x="386" y="179"/>
                        </a:cubicBezTo>
                        <a:cubicBezTo>
                          <a:pt x="386" y="179"/>
                          <a:pt x="386" y="179"/>
                          <a:pt x="386" y="179"/>
                        </a:cubicBezTo>
                        <a:cubicBezTo>
                          <a:pt x="308" y="179"/>
                          <a:pt x="244" y="121"/>
                          <a:pt x="235" y="45"/>
                        </a:cubicBezTo>
                        <a:cubicBezTo>
                          <a:pt x="236" y="40"/>
                          <a:pt x="236" y="35"/>
                          <a:pt x="236" y="30"/>
                        </a:cubicBezTo>
                        <a:cubicBezTo>
                          <a:pt x="236" y="21"/>
                          <a:pt x="232" y="14"/>
                          <a:pt x="227" y="9"/>
                        </a:cubicBezTo>
                        <a:cubicBezTo>
                          <a:pt x="222" y="3"/>
                          <a:pt x="214" y="0"/>
                          <a:pt x="206" y="0"/>
                        </a:cubicBezTo>
                        <a:cubicBezTo>
                          <a:pt x="190" y="0"/>
                          <a:pt x="178" y="12"/>
                          <a:pt x="178" y="28"/>
                        </a:cubicBezTo>
                        <a:cubicBezTo>
                          <a:pt x="178" y="34"/>
                          <a:pt x="178" y="40"/>
                          <a:pt x="179" y="46"/>
                        </a:cubicBezTo>
                        <a:cubicBezTo>
                          <a:pt x="171" y="117"/>
                          <a:pt x="115" y="173"/>
                          <a:pt x="45" y="181"/>
                        </a:cubicBezTo>
                        <a:cubicBezTo>
                          <a:pt x="39" y="180"/>
                          <a:pt x="34" y="180"/>
                          <a:pt x="28" y="180"/>
                        </a:cubicBezTo>
                        <a:cubicBezTo>
                          <a:pt x="12" y="180"/>
                          <a:pt x="0" y="192"/>
                          <a:pt x="0" y="208"/>
                        </a:cubicBezTo>
                        <a:cubicBezTo>
                          <a:pt x="0" y="208"/>
                          <a:pt x="0" y="209"/>
                          <a:pt x="0" y="209"/>
                        </a:cubicBezTo>
                        <a:cubicBezTo>
                          <a:pt x="0" y="209"/>
                          <a:pt x="0" y="209"/>
                          <a:pt x="0" y="209"/>
                        </a:cubicBezTo>
                        <a:cubicBezTo>
                          <a:pt x="0" y="225"/>
                          <a:pt x="12" y="237"/>
                          <a:pt x="28" y="237"/>
                        </a:cubicBezTo>
                        <a:cubicBezTo>
                          <a:pt x="34" y="237"/>
                          <a:pt x="39" y="237"/>
                          <a:pt x="45" y="237"/>
                        </a:cubicBezTo>
                        <a:cubicBezTo>
                          <a:pt x="120" y="245"/>
                          <a:pt x="180" y="309"/>
                          <a:pt x="180" y="387"/>
                        </a:cubicBezTo>
                        <a:cubicBezTo>
                          <a:pt x="180" y="403"/>
                          <a:pt x="192" y="415"/>
                          <a:pt x="208" y="415"/>
                        </a:cubicBezTo>
                        <a:cubicBezTo>
                          <a:pt x="223" y="415"/>
                          <a:pt x="236" y="403"/>
                          <a:pt x="236" y="387"/>
                        </a:cubicBezTo>
                        <a:cubicBezTo>
                          <a:pt x="236" y="304"/>
                          <a:pt x="304" y="236"/>
                          <a:pt x="387" y="236"/>
                        </a:cubicBezTo>
                        <a:cubicBezTo>
                          <a:pt x="403" y="236"/>
                          <a:pt x="415" y="223"/>
                          <a:pt x="415" y="208"/>
                        </a:cubicBezTo>
                        <a:cubicBezTo>
                          <a:pt x="415" y="192"/>
                          <a:pt x="403" y="179"/>
                          <a:pt x="388" y="179"/>
                        </a:cubicBezTo>
                        <a:close/>
                        <a:moveTo>
                          <a:pt x="208" y="283"/>
                        </a:moveTo>
                        <a:cubicBezTo>
                          <a:pt x="190" y="253"/>
                          <a:pt x="164" y="227"/>
                          <a:pt x="134" y="209"/>
                        </a:cubicBezTo>
                        <a:cubicBezTo>
                          <a:pt x="164" y="191"/>
                          <a:pt x="190" y="165"/>
                          <a:pt x="208" y="134"/>
                        </a:cubicBezTo>
                        <a:cubicBezTo>
                          <a:pt x="226" y="165"/>
                          <a:pt x="252" y="191"/>
                          <a:pt x="283" y="208"/>
                        </a:cubicBezTo>
                        <a:cubicBezTo>
                          <a:pt x="252" y="227"/>
                          <a:pt x="226" y="253"/>
                          <a:pt x="208" y="28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75763" tIns="37881" rIns="75763" bIns="378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5759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 Semilight"/>
                      <a:ea typeface="굴림" charset="-127"/>
                    </a:endParaRPr>
                  </a:p>
                </p:txBody>
              </p:sp>
              <p:sp>
                <p:nvSpPr>
                  <p:cNvPr id="776" name="Freeform 14">
                    <a:extLst>
                      <a:ext uri="{FF2B5EF4-FFF2-40B4-BE49-F238E27FC236}">
                        <a16:creationId xmlns:a16="http://schemas.microsoft.com/office/drawing/2014/main" id="{E9B7ACBB-A2B3-4773-85BB-01A45C5876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59538" y="3944938"/>
                    <a:ext cx="579438" cy="231775"/>
                  </a:xfrm>
                  <a:custGeom>
                    <a:avLst/>
                    <a:gdLst>
                      <a:gd name="T0" fmla="*/ 128 w 182"/>
                      <a:gd name="T1" fmla="*/ 0 h 73"/>
                      <a:gd name="T2" fmla="*/ 86 w 182"/>
                      <a:gd name="T3" fmla="*/ 0 h 73"/>
                      <a:gd name="T4" fmla="*/ 0 w 182"/>
                      <a:gd name="T5" fmla="*/ 73 h 73"/>
                      <a:gd name="T6" fmla="*/ 182 w 182"/>
                      <a:gd name="T7" fmla="*/ 0 h 73"/>
                      <a:gd name="T8" fmla="*/ 128 w 182"/>
                      <a:gd name="T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73">
                        <a:moveTo>
                          <a:pt x="128" y="0"/>
                        </a:moveTo>
                        <a:cubicBezTo>
                          <a:pt x="105" y="0"/>
                          <a:pt x="89" y="0"/>
                          <a:pt x="86" y="0"/>
                        </a:cubicBezTo>
                        <a:cubicBezTo>
                          <a:pt x="43" y="0"/>
                          <a:pt x="7" y="31"/>
                          <a:pt x="0" y="73"/>
                        </a:cubicBezTo>
                        <a:cubicBezTo>
                          <a:pt x="67" y="50"/>
                          <a:pt x="128" y="25"/>
                          <a:pt x="182" y="0"/>
                        </a:cubicBezTo>
                        <a:cubicBezTo>
                          <a:pt x="162" y="0"/>
                          <a:pt x="143" y="0"/>
                          <a:pt x="128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75763" tIns="37881" rIns="75763" bIns="378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5759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 Semilight"/>
                      <a:ea typeface="굴림" charset="-127"/>
                    </a:endParaRPr>
                  </a:p>
                </p:txBody>
              </p:sp>
              <p:sp>
                <p:nvSpPr>
                  <p:cNvPr id="777" name="Freeform 15">
                    <a:extLst>
                      <a:ext uri="{FF2B5EF4-FFF2-40B4-BE49-F238E27FC236}">
                        <a16:creationId xmlns:a16="http://schemas.microsoft.com/office/drawing/2014/main" id="{7B0BC09A-6A2A-4ECD-9ABD-18546C4C3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2188" y="2435226"/>
                    <a:ext cx="2625725" cy="2022475"/>
                  </a:xfrm>
                  <a:custGeom>
                    <a:avLst/>
                    <a:gdLst>
                      <a:gd name="T0" fmla="*/ 94 w 825"/>
                      <a:gd name="T1" fmla="*/ 635 h 635"/>
                      <a:gd name="T2" fmla="*/ 375 w 825"/>
                      <a:gd name="T3" fmla="*/ 590 h 635"/>
                      <a:gd name="T4" fmla="*/ 270 w 825"/>
                      <a:gd name="T5" fmla="*/ 487 h 635"/>
                      <a:gd name="T6" fmla="*/ 254 w 825"/>
                      <a:gd name="T7" fmla="*/ 487 h 635"/>
                      <a:gd name="T8" fmla="*/ 257 w 825"/>
                      <a:gd name="T9" fmla="*/ 462 h 635"/>
                      <a:gd name="T10" fmla="*/ 152 w 825"/>
                      <a:gd name="T11" fmla="*/ 357 h 635"/>
                      <a:gd name="T12" fmla="*/ 92 w 825"/>
                      <a:gd name="T13" fmla="*/ 357 h 635"/>
                      <a:gd name="T14" fmla="*/ 360 w 825"/>
                      <a:gd name="T15" fmla="*/ 91 h 635"/>
                      <a:gd name="T16" fmla="*/ 537 w 825"/>
                      <a:gd name="T17" fmla="*/ 99 h 635"/>
                      <a:gd name="T18" fmla="*/ 535 w 825"/>
                      <a:gd name="T19" fmla="*/ 100 h 635"/>
                      <a:gd name="T20" fmla="*/ 506 w 825"/>
                      <a:gd name="T21" fmla="*/ 157 h 635"/>
                      <a:gd name="T22" fmla="*/ 509 w 825"/>
                      <a:gd name="T23" fmla="*/ 176 h 635"/>
                      <a:gd name="T24" fmla="*/ 461 w 825"/>
                      <a:gd name="T25" fmla="*/ 176 h 635"/>
                      <a:gd name="T26" fmla="*/ 352 w 825"/>
                      <a:gd name="T27" fmla="*/ 285 h 635"/>
                      <a:gd name="T28" fmla="*/ 461 w 825"/>
                      <a:gd name="T29" fmla="*/ 393 h 635"/>
                      <a:gd name="T30" fmla="*/ 609 w 825"/>
                      <a:gd name="T31" fmla="*/ 393 h 635"/>
                      <a:gd name="T32" fmla="*/ 775 w 825"/>
                      <a:gd name="T33" fmla="*/ 393 h 635"/>
                      <a:gd name="T34" fmla="*/ 775 w 825"/>
                      <a:gd name="T35" fmla="*/ 393 h 635"/>
                      <a:gd name="T36" fmla="*/ 777 w 825"/>
                      <a:gd name="T37" fmla="*/ 436 h 635"/>
                      <a:gd name="T38" fmla="*/ 825 w 825"/>
                      <a:gd name="T39" fmla="*/ 409 h 635"/>
                      <a:gd name="T40" fmla="*/ 817 w 825"/>
                      <a:gd name="T41" fmla="*/ 351 h 635"/>
                      <a:gd name="T42" fmla="*/ 351 w 825"/>
                      <a:gd name="T43" fmla="*/ 45 h 635"/>
                      <a:gd name="T44" fmla="*/ 45 w 825"/>
                      <a:gd name="T45" fmla="*/ 511 h 635"/>
                      <a:gd name="T46" fmla="*/ 94 w 825"/>
                      <a:gd name="T47" fmla="*/ 635 h 6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825" h="635">
                        <a:moveTo>
                          <a:pt x="94" y="635"/>
                        </a:moveTo>
                        <a:cubicBezTo>
                          <a:pt x="179" y="631"/>
                          <a:pt x="275" y="615"/>
                          <a:pt x="375" y="590"/>
                        </a:cubicBezTo>
                        <a:cubicBezTo>
                          <a:pt x="374" y="533"/>
                          <a:pt x="328" y="487"/>
                          <a:pt x="270" y="487"/>
                        </a:cubicBezTo>
                        <a:cubicBezTo>
                          <a:pt x="268" y="487"/>
                          <a:pt x="262" y="487"/>
                          <a:pt x="254" y="487"/>
                        </a:cubicBezTo>
                        <a:cubicBezTo>
                          <a:pt x="256" y="479"/>
                          <a:pt x="257" y="471"/>
                          <a:pt x="257" y="462"/>
                        </a:cubicBezTo>
                        <a:cubicBezTo>
                          <a:pt x="257" y="404"/>
                          <a:pt x="210" y="357"/>
                          <a:pt x="152" y="357"/>
                        </a:cubicBezTo>
                        <a:cubicBezTo>
                          <a:pt x="148" y="357"/>
                          <a:pt x="126" y="357"/>
                          <a:pt x="92" y="357"/>
                        </a:cubicBezTo>
                        <a:cubicBezTo>
                          <a:pt x="120" y="227"/>
                          <a:pt x="222" y="119"/>
                          <a:pt x="360" y="91"/>
                        </a:cubicBezTo>
                        <a:cubicBezTo>
                          <a:pt x="438" y="75"/>
                          <a:pt x="510" y="91"/>
                          <a:pt x="537" y="99"/>
                        </a:cubicBezTo>
                        <a:cubicBezTo>
                          <a:pt x="537" y="99"/>
                          <a:pt x="536" y="101"/>
                          <a:pt x="535" y="100"/>
                        </a:cubicBezTo>
                        <a:cubicBezTo>
                          <a:pt x="518" y="113"/>
                          <a:pt x="506" y="134"/>
                          <a:pt x="506" y="157"/>
                        </a:cubicBezTo>
                        <a:cubicBezTo>
                          <a:pt x="506" y="163"/>
                          <a:pt x="507" y="170"/>
                          <a:pt x="509" y="176"/>
                        </a:cubicBezTo>
                        <a:cubicBezTo>
                          <a:pt x="482" y="176"/>
                          <a:pt x="465" y="176"/>
                          <a:pt x="461" y="176"/>
                        </a:cubicBezTo>
                        <a:cubicBezTo>
                          <a:pt x="401" y="176"/>
                          <a:pt x="352" y="225"/>
                          <a:pt x="352" y="285"/>
                        </a:cubicBezTo>
                        <a:cubicBezTo>
                          <a:pt x="352" y="345"/>
                          <a:pt x="401" y="393"/>
                          <a:pt x="461" y="393"/>
                        </a:cubicBezTo>
                        <a:cubicBezTo>
                          <a:pt x="468" y="393"/>
                          <a:pt x="531" y="393"/>
                          <a:pt x="609" y="393"/>
                        </a:cubicBezTo>
                        <a:cubicBezTo>
                          <a:pt x="661" y="393"/>
                          <a:pt x="720" y="393"/>
                          <a:pt x="775" y="393"/>
                        </a:cubicBezTo>
                        <a:cubicBezTo>
                          <a:pt x="775" y="393"/>
                          <a:pt x="775" y="393"/>
                          <a:pt x="775" y="393"/>
                        </a:cubicBezTo>
                        <a:cubicBezTo>
                          <a:pt x="777" y="408"/>
                          <a:pt x="778" y="422"/>
                          <a:pt x="777" y="436"/>
                        </a:cubicBezTo>
                        <a:cubicBezTo>
                          <a:pt x="794" y="427"/>
                          <a:pt x="810" y="418"/>
                          <a:pt x="825" y="409"/>
                        </a:cubicBezTo>
                        <a:cubicBezTo>
                          <a:pt x="824" y="389"/>
                          <a:pt x="821" y="370"/>
                          <a:pt x="817" y="351"/>
                        </a:cubicBezTo>
                        <a:cubicBezTo>
                          <a:pt x="772" y="137"/>
                          <a:pt x="564" y="0"/>
                          <a:pt x="351" y="45"/>
                        </a:cubicBezTo>
                        <a:cubicBezTo>
                          <a:pt x="137" y="88"/>
                          <a:pt x="0" y="298"/>
                          <a:pt x="45" y="511"/>
                        </a:cubicBezTo>
                        <a:cubicBezTo>
                          <a:pt x="55" y="556"/>
                          <a:pt x="72" y="598"/>
                          <a:pt x="94" y="63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75763" tIns="37881" rIns="75763" bIns="378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5759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 Semilight"/>
                      <a:ea typeface="굴림" charset="-127"/>
                    </a:endParaRPr>
                  </a:p>
                </p:txBody>
              </p:sp>
              <p:sp>
                <p:nvSpPr>
                  <p:cNvPr id="778" name="Freeform 16">
                    <a:extLst>
                      <a:ext uri="{FF2B5EF4-FFF2-40B4-BE49-F238E27FC236}">
                        <a16:creationId xmlns:a16="http://schemas.microsoft.com/office/drawing/2014/main" id="{3C4736FE-D8BD-4F3A-92FF-146077B467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4175" y="4257676"/>
                    <a:ext cx="1881188" cy="849313"/>
                  </a:xfrm>
                  <a:custGeom>
                    <a:avLst/>
                    <a:gdLst>
                      <a:gd name="T0" fmla="*/ 302 w 591"/>
                      <a:gd name="T1" fmla="*/ 116 h 267"/>
                      <a:gd name="T2" fmla="*/ 261 w 591"/>
                      <a:gd name="T3" fmla="*/ 128 h 267"/>
                      <a:gd name="T4" fmla="*/ 306 w 591"/>
                      <a:gd name="T5" fmla="*/ 194 h 267"/>
                      <a:gd name="T6" fmla="*/ 306 w 591"/>
                      <a:gd name="T7" fmla="*/ 195 h 267"/>
                      <a:gd name="T8" fmla="*/ 294 w 591"/>
                      <a:gd name="T9" fmla="*/ 198 h 267"/>
                      <a:gd name="T10" fmla="*/ 76 w 591"/>
                      <a:gd name="T11" fmla="*/ 172 h 267"/>
                      <a:gd name="T12" fmla="*/ 0 w 591"/>
                      <a:gd name="T13" fmla="*/ 184 h 267"/>
                      <a:gd name="T14" fmla="*/ 304 w 591"/>
                      <a:gd name="T15" fmla="*/ 244 h 267"/>
                      <a:gd name="T16" fmla="*/ 591 w 591"/>
                      <a:gd name="T17" fmla="*/ 0 h 267"/>
                      <a:gd name="T18" fmla="*/ 302 w 591"/>
                      <a:gd name="T19" fmla="*/ 116 h 2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1" h="267">
                        <a:moveTo>
                          <a:pt x="302" y="116"/>
                        </a:moveTo>
                        <a:cubicBezTo>
                          <a:pt x="289" y="121"/>
                          <a:pt x="275" y="124"/>
                          <a:pt x="261" y="128"/>
                        </a:cubicBezTo>
                        <a:cubicBezTo>
                          <a:pt x="265" y="157"/>
                          <a:pt x="282" y="181"/>
                          <a:pt x="306" y="194"/>
                        </a:cubicBezTo>
                        <a:cubicBezTo>
                          <a:pt x="306" y="195"/>
                          <a:pt x="306" y="195"/>
                          <a:pt x="306" y="195"/>
                        </a:cubicBezTo>
                        <a:cubicBezTo>
                          <a:pt x="302" y="196"/>
                          <a:pt x="298" y="197"/>
                          <a:pt x="294" y="198"/>
                        </a:cubicBezTo>
                        <a:cubicBezTo>
                          <a:pt x="217" y="214"/>
                          <a:pt x="141" y="203"/>
                          <a:pt x="76" y="172"/>
                        </a:cubicBezTo>
                        <a:cubicBezTo>
                          <a:pt x="50" y="177"/>
                          <a:pt x="25" y="181"/>
                          <a:pt x="0" y="184"/>
                        </a:cubicBezTo>
                        <a:cubicBezTo>
                          <a:pt x="86" y="243"/>
                          <a:pt x="194" y="267"/>
                          <a:pt x="304" y="244"/>
                        </a:cubicBezTo>
                        <a:cubicBezTo>
                          <a:pt x="440" y="215"/>
                          <a:pt x="544" y="121"/>
                          <a:pt x="591" y="0"/>
                        </a:cubicBezTo>
                        <a:cubicBezTo>
                          <a:pt x="507" y="43"/>
                          <a:pt x="409" y="83"/>
                          <a:pt x="302" y="116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75763" tIns="37881" rIns="75763" bIns="3788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75759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Segoe UI Semilight"/>
                      <a:ea typeface="굴림" charset="-127"/>
                    </a:endParaRPr>
                  </a:p>
                </p:txBody>
              </p:sp>
            </p:grpSp>
          </p:grp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B31C4AA5-3DB3-4121-9B0B-0245AAF70694}"/>
                  </a:ext>
                </a:extLst>
              </p:cNvPr>
              <p:cNvGrpSpPr/>
              <p:nvPr/>
            </p:nvGrpSpPr>
            <p:grpSpPr>
              <a:xfrm>
                <a:off x="3605867" y="5147883"/>
                <a:ext cx="816249" cy="489453"/>
                <a:chOff x="5699615" y="5358640"/>
                <a:chExt cx="654293" cy="392339"/>
              </a:xfrm>
            </p:grpSpPr>
            <p:pic>
              <p:nvPicPr>
                <p:cNvPr id="768" name="Graphic 767">
                  <a:extLst>
                    <a:ext uri="{FF2B5EF4-FFF2-40B4-BE49-F238E27FC236}">
                      <a16:creationId xmlns:a16="http://schemas.microsoft.com/office/drawing/2014/main" id="{198189A6-3DE1-4FB7-A67E-16AC9EB190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4685" y="5358640"/>
                  <a:ext cx="276811" cy="230676"/>
                </a:xfrm>
                <a:prstGeom prst="rect">
                  <a:avLst/>
                </a:prstGeom>
              </p:spPr>
            </p:pic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1DD85675-893E-4E6F-9514-AD0F543671FB}"/>
                    </a:ext>
                  </a:extLst>
                </p:cNvPr>
                <p:cNvSpPr/>
                <p:nvPr/>
              </p:nvSpPr>
              <p:spPr>
                <a:xfrm>
                  <a:off x="5699615" y="5578282"/>
                  <a:ext cx="654293" cy="1726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772814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REDIS</a:t>
                  </a:r>
                  <a:r>
                    <a:rPr kumimoji="1" lang="ko-KR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 </a:t>
                  </a:r>
                  <a:r>
                    <a:rPr kumimoji="1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CACHE</a:t>
                  </a:r>
                  <a:endPara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B28AFB5C-75E1-4D51-BA76-BEA51F46A136}"/>
                  </a:ext>
                </a:extLst>
              </p:cNvPr>
              <p:cNvGrpSpPr/>
              <p:nvPr/>
            </p:nvGrpSpPr>
            <p:grpSpPr>
              <a:xfrm>
                <a:off x="3716327" y="4510706"/>
                <a:ext cx="1332000" cy="1370483"/>
                <a:chOff x="1722678" y="3411312"/>
                <a:chExt cx="797711" cy="2435827"/>
              </a:xfrm>
            </p:grpSpPr>
            <p:sp>
              <p:nvSpPr>
                <p:cNvPr id="766" name="Right Bracket 765">
                  <a:extLst>
                    <a:ext uri="{FF2B5EF4-FFF2-40B4-BE49-F238E27FC236}">
                      <a16:creationId xmlns:a16="http://schemas.microsoft.com/office/drawing/2014/main" id="{FEE841B9-9BC0-4330-AE36-9219D1D9608A}"/>
                    </a:ext>
                  </a:extLst>
                </p:cNvPr>
                <p:cNvSpPr/>
                <p:nvPr/>
              </p:nvSpPr>
              <p:spPr>
                <a:xfrm flipH="1">
                  <a:off x="1722678" y="3411312"/>
                  <a:ext cx="54000" cy="2412000"/>
                </a:xfrm>
                <a:prstGeom prst="rightBracket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75773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67" name="Right Bracket 766">
                  <a:extLst>
                    <a:ext uri="{FF2B5EF4-FFF2-40B4-BE49-F238E27FC236}">
                      <a16:creationId xmlns:a16="http://schemas.microsoft.com/office/drawing/2014/main" id="{A11DEC53-8232-4307-8585-89B8516921EE}"/>
                    </a:ext>
                  </a:extLst>
                </p:cNvPr>
                <p:cNvSpPr/>
                <p:nvPr/>
              </p:nvSpPr>
              <p:spPr>
                <a:xfrm>
                  <a:off x="2466389" y="3435139"/>
                  <a:ext cx="54000" cy="2412000"/>
                </a:xfrm>
                <a:prstGeom prst="rightBracket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75773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581" name="그룹 20">
                <a:extLst>
                  <a:ext uri="{FF2B5EF4-FFF2-40B4-BE49-F238E27FC236}">
                    <a16:creationId xmlns:a16="http://schemas.microsoft.com/office/drawing/2014/main" id="{D86C94FA-2218-4D01-BED0-CF1A3B0D53E6}"/>
                  </a:ext>
                </a:extLst>
              </p:cNvPr>
              <p:cNvGrpSpPr/>
              <p:nvPr/>
            </p:nvGrpSpPr>
            <p:grpSpPr>
              <a:xfrm>
                <a:off x="4387294" y="4534822"/>
                <a:ext cx="532518" cy="525065"/>
                <a:chOff x="2657336" y="5552735"/>
                <a:chExt cx="375317" cy="370064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4E1C0C1D-B4DD-4016-90BB-477684622E5E}"/>
                    </a:ext>
                  </a:extLst>
                </p:cNvPr>
                <p:cNvGrpSpPr/>
                <p:nvPr/>
              </p:nvGrpSpPr>
              <p:grpSpPr>
                <a:xfrm>
                  <a:off x="2762396" y="5552735"/>
                  <a:ext cx="170363" cy="225601"/>
                  <a:chOff x="6372224" y="3082295"/>
                  <a:chExt cx="1533525" cy="2030732"/>
                </a:xfrm>
              </p:grpSpPr>
              <p:sp>
                <p:nvSpPr>
                  <p:cNvPr id="758" name="Freeform: Shape 757">
                    <a:extLst>
                      <a:ext uri="{FF2B5EF4-FFF2-40B4-BE49-F238E27FC236}">
                        <a16:creationId xmlns:a16="http://schemas.microsoft.com/office/drawing/2014/main" id="{BF39A289-CC7D-42A7-B565-839B68A80190}"/>
                      </a:ext>
                    </a:extLst>
                  </p:cNvPr>
                  <p:cNvSpPr/>
                  <p:nvPr/>
                </p:nvSpPr>
                <p:spPr>
                  <a:xfrm>
                    <a:off x="6372224" y="3360425"/>
                    <a:ext cx="761999" cy="175260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62000" h="1752600">
                        <a:moveTo>
                          <a:pt x="0" y="0"/>
                        </a:moveTo>
                        <a:lnTo>
                          <a:pt x="0" y="1480185"/>
                        </a:lnTo>
                        <a:cubicBezTo>
                          <a:pt x="0" y="1632585"/>
                          <a:pt x="344805" y="1758315"/>
                          <a:pt x="768668" y="1758315"/>
                        </a:cubicBezTo>
                        <a:lnTo>
                          <a:pt x="76866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999C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759" name="Freeform: Shape 758">
                    <a:extLst>
                      <a:ext uri="{FF2B5EF4-FFF2-40B4-BE49-F238E27FC236}">
                        <a16:creationId xmlns:a16="http://schemas.microsoft.com/office/drawing/2014/main" id="{AD54AACA-EF0A-48D6-AE18-3BEA9121F519}"/>
                      </a:ext>
                    </a:extLst>
                  </p:cNvPr>
                  <p:cNvSpPr/>
                  <p:nvPr/>
                </p:nvSpPr>
                <p:spPr>
                  <a:xfrm>
                    <a:off x="7129464" y="3360425"/>
                    <a:ext cx="771526" cy="175260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71525" h="1752600">
                        <a:moveTo>
                          <a:pt x="0" y="1759268"/>
                        </a:moveTo>
                        <a:lnTo>
                          <a:pt x="11430" y="1759268"/>
                        </a:lnTo>
                        <a:cubicBezTo>
                          <a:pt x="436245" y="1759268"/>
                          <a:pt x="780097" y="1633537"/>
                          <a:pt x="780097" y="1481137"/>
                        </a:cubicBezTo>
                        <a:lnTo>
                          <a:pt x="780097" y="0"/>
                        </a:lnTo>
                        <a:lnTo>
                          <a:pt x="0" y="0"/>
                        </a:lnTo>
                        <a:lnTo>
                          <a:pt x="0" y="1759268"/>
                        </a:lnTo>
                        <a:close/>
                      </a:path>
                    </a:pathLst>
                  </a:custGeom>
                  <a:solidFill>
                    <a:srgbClr val="5AB4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760" name="Freeform: Shape 759">
                    <a:extLst>
                      <a:ext uri="{FF2B5EF4-FFF2-40B4-BE49-F238E27FC236}">
                        <a16:creationId xmlns:a16="http://schemas.microsoft.com/office/drawing/2014/main" id="{1795C95F-371D-4A98-94D4-1A4131D1A572}"/>
                      </a:ext>
                    </a:extLst>
                  </p:cNvPr>
                  <p:cNvSpPr/>
                  <p:nvPr/>
                </p:nvSpPr>
                <p:spPr>
                  <a:xfrm>
                    <a:off x="6372224" y="3082295"/>
                    <a:ext cx="1533525" cy="5524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33525" h="552450">
                        <a:moveTo>
                          <a:pt x="1537335" y="278130"/>
                        </a:moveTo>
                        <a:cubicBezTo>
                          <a:pt x="1537335" y="430530"/>
                          <a:pt x="1192530" y="556260"/>
                          <a:pt x="768668" y="556260"/>
                        </a:cubicBezTo>
                        <a:cubicBezTo>
                          <a:pt x="344805" y="556260"/>
                          <a:pt x="0" y="431482"/>
                          <a:pt x="0" y="278130"/>
                        </a:cubicBezTo>
                        <a:cubicBezTo>
                          <a:pt x="0" y="124777"/>
                          <a:pt x="344805" y="0"/>
                          <a:pt x="768668" y="0"/>
                        </a:cubicBezTo>
                        <a:cubicBezTo>
                          <a:pt x="1192530" y="0"/>
                          <a:pt x="1537335" y="122872"/>
                          <a:pt x="1537335" y="27813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761" name="Freeform: Shape 760">
                    <a:extLst>
                      <a:ext uri="{FF2B5EF4-FFF2-40B4-BE49-F238E27FC236}">
                        <a16:creationId xmlns:a16="http://schemas.microsoft.com/office/drawing/2014/main" id="{2CBEEE47-1813-4A9A-8B7D-2878A6BB997E}"/>
                      </a:ext>
                    </a:extLst>
                  </p:cNvPr>
                  <p:cNvSpPr/>
                  <p:nvPr/>
                </p:nvSpPr>
                <p:spPr>
                  <a:xfrm>
                    <a:off x="6529389" y="3159446"/>
                    <a:ext cx="1219201" cy="3619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19200" h="361950">
                        <a:moveTo>
                          <a:pt x="1223010" y="184785"/>
                        </a:moveTo>
                        <a:cubicBezTo>
                          <a:pt x="1223010" y="284798"/>
                          <a:pt x="949643" y="369570"/>
                          <a:pt x="611505" y="369570"/>
                        </a:cubicBezTo>
                        <a:cubicBezTo>
                          <a:pt x="273368" y="369570"/>
                          <a:pt x="0" y="287655"/>
                          <a:pt x="0" y="184785"/>
                        </a:cubicBezTo>
                        <a:cubicBezTo>
                          <a:pt x="0" y="84773"/>
                          <a:pt x="273368" y="0"/>
                          <a:pt x="611505" y="0"/>
                        </a:cubicBezTo>
                        <a:cubicBezTo>
                          <a:pt x="949643" y="0"/>
                          <a:pt x="1223010" y="82867"/>
                          <a:pt x="1223010" y="184785"/>
                        </a:cubicBezTo>
                      </a:path>
                    </a:pathLst>
                  </a:custGeom>
                  <a:solidFill>
                    <a:srgbClr val="7FBB4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762" name="Freeform: Shape 761">
                    <a:extLst>
                      <a:ext uri="{FF2B5EF4-FFF2-40B4-BE49-F238E27FC236}">
                        <a16:creationId xmlns:a16="http://schemas.microsoft.com/office/drawing/2014/main" id="{6E12DE1D-9A32-4767-BE8A-53B6F2B2B965}"/>
                      </a:ext>
                    </a:extLst>
                  </p:cNvPr>
                  <p:cNvSpPr/>
                  <p:nvPr/>
                </p:nvSpPr>
                <p:spPr>
                  <a:xfrm>
                    <a:off x="6529389" y="3160397"/>
                    <a:ext cx="1219201" cy="2952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19200" h="295275">
                        <a:moveTo>
                          <a:pt x="1095375" y="296227"/>
                        </a:moveTo>
                        <a:cubicBezTo>
                          <a:pt x="1175385" y="263842"/>
                          <a:pt x="1223010" y="225742"/>
                          <a:pt x="1223010" y="184785"/>
                        </a:cubicBezTo>
                        <a:cubicBezTo>
                          <a:pt x="1223010" y="84772"/>
                          <a:pt x="949643" y="0"/>
                          <a:pt x="611505" y="0"/>
                        </a:cubicBezTo>
                        <a:cubicBezTo>
                          <a:pt x="273368" y="0"/>
                          <a:pt x="0" y="81915"/>
                          <a:pt x="0" y="184785"/>
                        </a:cubicBezTo>
                        <a:cubicBezTo>
                          <a:pt x="0" y="228600"/>
                          <a:pt x="47625" y="266700"/>
                          <a:pt x="127635" y="296227"/>
                        </a:cubicBezTo>
                        <a:cubicBezTo>
                          <a:pt x="239078" y="252413"/>
                          <a:pt x="415290" y="225742"/>
                          <a:pt x="611505" y="225742"/>
                        </a:cubicBezTo>
                        <a:cubicBezTo>
                          <a:pt x="807720" y="222885"/>
                          <a:pt x="982980" y="252413"/>
                          <a:pt x="1095375" y="296227"/>
                        </a:cubicBezTo>
                      </a:path>
                    </a:pathLst>
                  </a:custGeom>
                  <a:solidFill>
                    <a:srgbClr val="B8D43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763" name="Freeform: Shape 762">
                    <a:extLst>
                      <a:ext uri="{FF2B5EF4-FFF2-40B4-BE49-F238E27FC236}">
                        <a16:creationId xmlns:a16="http://schemas.microsoft.com/office/drawing/2014/main" id="{D11724F6-70B6-4C03-8B2E-9D043F1DA480}"/>
                      </a:ext>
                    </a:extLst>
                  </p:cNvPr>
                  <p:cNvSpPr/>
                  <p:nvPr/>
                </p:nvSpPr>
                <p:spPr>
                  <a:xfrm>
                    <a:off x="6557965" y="3962405"/>
                    <a:ext cx="314324" cy="4762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4325" h="476250">
                        <a:moveTo>
                          <a:pt x="5715" y="459105"/>
                        </a:moveTo>
                        <a:lnTo>
                          <a:pt x="5715" y="354330"/>
                        </a:lnTo>
                        <a:cubicBezTo>
                          <a:pt x="23813" y="370522"/>
                          <a:pt x="44767" y="381953"/>
                          <a:pt x="67628" y="390525"/>
                        </a:cubicBezTo>
                        <a:cubicBezTo>
                          <a:pt x="90488" y="397193"/>
                          <a:pt x="113347" y="401955"/>
                          <a:pt x="133350" y="401955"/>
                        </a:cubicBezTo>
                        <a:cubicBezTo>
                          <a:pt x="146685" y="401955"/>
                          <a:pt x="158115" y="400050"/>
                          <a:pt x="167640" y="397193"/>
                        </a:cubicBezTo>
                        <a:cubicBezTo>
                          <a:pt x="177165" y="395288"/>
                          <a:pt x="185738" y="392430"/>
                          <a:pt x="192405" y="387668"/>
                        </a:cubicBezTo>
                        <a:cubicBezTo>
                          <a:pt x="199072" y="382905"/>
                          <a:pt x="203835" y="378143"/>
                          <a:pt x="205740" y="371475"/>
                        </a:cubicBezTo>
                        <a:cubicBezTo>
                          <a:pt x="207645" y="364807"/>
                          <a:pt x="210503" y="360045"/>
                          <a:pt x="210503" y="353378"/>
                        </a:cubicBezTo>
                        <a:cubicBezTo>
                          <a:pt x="210503" y="343853"/>
                          <a:pt x="208597" y="335280"/>
                          <a:pt x="203835" y="328613"/>
                        </a:cubicBezTo>
                        <a:cubicBezTo>
                          <a:pt x="199072" y="321945"/>
                          <a:pt x="192405" y="315278"/>
                          <a:pt x="182880" y="307657"/>
                        </a:cubicBezTo>
                        <a:cubicBezTo>
                          <a:pt x="173355" y="300990"/>
                          <a:pt x="161925" y="296228"/>
                          <a:pt x="150495" y="289560"/>
                        </a:cubicBezTo>
                        <a:cubicBezTo>
                          <a:pt x="139065" y="284797"/>
                          <a:pt x="125730" y="278130"/>
                          <a:pt x="109538" y="271463"/>
                        </a:cubicBezTo>
                        <a:cubicBezTo>
                          <a:pt x="73343" y="255270"/>
                          <a:pt x="45720" y="237172"/>
                          <a:pt x="27622" y="217170"/>
                        </a:cubicBezTo>
                        <a:cubicBezTo>
                          <a:pt x="9525" y="194310"/>
                          <a:pt x="0" y="169545"/>
                          <a:pt x="0" y="137160"/>
                        </a:cubicBezTo>
                        <a:cubicBezTo>
                          <a:pt x="0" y="112395"/>
                          <a:pt x="4763" y="91440"/>
                          <a:pt x="13335" y="75247"/>
                        </a:cubicBezTo>
                        <a:cubicBezTo>
                          <a:pt x="22860" y="57150"/>
                          <a:pt x="36195" y="42863"/>
                          <a:pt x="52388" y="31432"/>
                        </a:cubicBezTo>
                        <a:cubicBezTo>
                          <a:pt x="68580" y="20003"/>
                          <a:pt x="88582" y="10478"/>
                          <a:pt x="111443" y="6668"/>
                        </a:cubicBezTo>
                        <a:cubicBezTo>
                          <a:pt x="134303" y="1905"/>
                          <a:pt x="157163" y="0"/>
                          <a:pt x="181928" y="0"/>
                        </a:cubicBezTo>
                        <a:cubicBezTo>
                          <a:pt x="206693" y="0"/>
                          <a:pt x="227647" y="1905"/>
                          <a:pt x="245745" y="4763"/>
                        </a:cubicBezTo>
                        <a:cubicBezTo>
                          <a:pt x="263843" y="6668"/>
                          <a:pt x="281940" y="11430"/>
                          <a:pt x="298132" y="18097"/>
                        </a:cubicBezTo>
                        <a:lnTo>
                          <a:pt x="298132" y="116205"/>
                        </a:lnTo>
                        <a:cubicBezTo>
                          <a:pt x="291465" y="111443"/>
                          <a:pt x="281940" y="106680"/>
                          <a:pt x="273368" y="102870"/>
                        </a:cubicBezTo>
                        <a:cubicBezTo>
                          <a:pt x="264795" y="99060"/>
                          <a:pt x="255270" y="96203"/>
                          <a:pt x="245745" y="93345"/>
                        </a:cubicBezTo>
                        <a:cubicBezTo>
                          <a:pt x="236220" y="91440"/>
                          <a:pt x="224790" y="88582"/>
                          <a:pt x="216218" y="86678"/>
                        </a:cubicBezTo>
                        <a:cubicBezTo>
                          <a:pt x="206693" y="84772"/>
                          <a:pt x="198120" y="84772"/>
                          <a:pt x="188595" y="84772"/>
                        </a:cubicBezTo>
                        <a:cubicBezTo>
                          <a:pt x="177165" y="84772"/>
                          <a:pt x="165735" y="84772"/>
                          <a:pt x="156210" y="86678"/>
                        </a:cubicBezTo>
                        <a:cubicBezTo>
                          <a:pt x="146685" y="88582"/>
                          <a:pt x="138113" y="91440"/>
                          <a:pt x="131445" y="96203"/>
                        </a:cubicBezTo>
                        <a:cubicBezTo>
                          <a:pt x="124778" y="100965"/>
                          <a:pt x="120015" y="105728"/>
                          <a:pt x="115253" y="109538"/>
                        </a:cubicBezTo>
                        <a:cubicBezTo>
                          <a:pt x="110490" y="116205"/>
                          <a:pt x="110490" y="120968"/>
                          <a:pt x="110490" y="127635"/>
                        </a:cubicBezTo>
                        <a:cubicBezTo>
                          <a:pt x="110490" y="134303"/>
                          <a:pt x="112395" y="140970"/>
                          <a:pt x="117157" y="148590"/>
                        </a:cubicBezTo>
                        <a:cubicBezTo>
                          <a:pt x="121920" y="155257"/>
                          <a:pt x="126682" y="160020"/>
                          <a:pt x="135255" y="166688"/>
                        </a:cubicBezTo>
                        <a:cubicBezTo>
                          <a:pt x="141922" y="171450"/>
                          <a:pt x="151447" y="178118"/>
                          <a:pt x="162878" y="182880"/>
                        </a:cubicBezTo>
                        <a:cubicBezTo>
                          <a:pt x="174307" y="187643"/>
                          <a:pt x="185738" y="194310"/>
                          <a:pt x="199072" y="199072"/>
                        </a:cubicBezTo>
                        <a:cubicBezTo>
                          <a:pt x="217170" y="205740"/>
                          <a:pt x="235268" y="215265"/>
                          <a:pt x="249555" y="223838"/>
                        </a:cubicBezTo>
                        <a:cubicBezTo>
                          <a:pt x="265747" y="233363"/>
                          <a:pt x="277178" y="241935"/>
                          <a:pt x="288607" y="253365"/>
                        </a:cubicBezTo>
                        <a:cubicBezTo>
                          <a:pt x="300038" y="264795"/>
                          <a:pt x="306705" y="276225"/>
                          <a:pt x="313372" y="292418"/>
                        </a:cubicBezTo>
                        <a:cubicBezTo>
                          <a:pt x="318135" y="305753"/>
                          <a:pt x="322897" y="321945"/>
                          <a:pt x="322897" y="342900"/>
                        </a:cubicBezTo>
                        <a:cubicBezTo>
                          <a:pt x="322897" y="367665"/>
                          <a:pt x="318135" y="390525"/>
                          <a:pt x="309563" y="408622"/>
                        </a:cubicBezTo>
                        <a:cubicBezTo>
                          <a:pt x="300038" y="426720"/>
                          <a:pt x="286703" y="441007"/>
                          <a:pt x="268605" y="452438"/>
                        </a:cubicBezTo>
                        <a:cubicBezTo>
                          <a:pt x="252413" y="463868"/>
                          <a:pt x="232410" y="470535"/>
                          <a:pt x="209550" y="475297"/>
                        </a:cubicBezTo>
                        <a:cubicBezTo>
                          <a:pt x="186690" y="480060"/>
                          <a:pt x="163830" y="481965"/>
                          <a:pt x="139065" y="481965"/>
                        </a:cubicBezTo>
                        <a:cubicBezTo>
                          <a:pt x="114300" y="481965"/>
                          <a:pt x="88582" y="480060"/>
                          <a:pt x="65722" y="475297"/>
                        </a:cubicBezTo>
                        <a:cubicBezTo>
                          <a:pt x="41910" y="475297"/>
                          <a:pt x="21908" y="467678"/>
                          <a:pt x="5715" y="4591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764" name="Freeform: Shape 763">
                    <a:extLst>
                      <a:ext uri="{FF2B5EF4-FFF2-40B4-BE49-F238E27FC236}">
                        <a16:creationId xmlns:a16="http://schemas.microsoft.com/office/drawing/2014/main" id="{8C153E17-6D24-454F-81E5-26116A79668A}"/>
                      </a:ext>
                    </a:extLst>
                  </p:cNvPr>
                  <p:cNvSpPr/>
                  <p:nvPr/>
                </p:nvSpPr>
                <p:spPr>
                  <a:xfrm>
                    <a:off x="6926578" y="3965251"/>
                    <a:ext cx="495297" cy="533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95300" h="533400">
                        <a:moveTo>
                          <a:pt x="227647" y="483870"/>
                        </a:moveTo>
                        <a:cubicBezTo>
                          <a:pt x="161925" y="483870"/>
                          <a:pt x="106680" y="461010"/>
                          <a:pt x="63817" y="418148"/>
                        </a:cubicBezTo>
                        <a:cubicBezTo>
                          <a:pt x="22860" y="374333"/>
                          <a:pt x="0" y="318135"/>
                          <a:pt x="0" y="246698"/>
                        </a:cubicBezTo>
                        <a:cubicBezTo>
                          <a:pt x="0" y="173355"/>
                          <a:pt x="20955" y="114300"/>
                          <a:pt x="63817" y="68580"/>
                        </a:cubicBezTo>
                        <a:cubicBezTo>
                          <a:pt x="107632" y="22860"/>
                          <a:pt x="161925" y="0"/>
                          <a:pt x="232410" y="0"/>
                        </a:cubicBezTo>
                        <a:cubicBezTo>
                          <a:pt x="298132" y="0"/>
                          <a:pt x="353377" y="22860"/>
                          <a:pt x="394335" y="65723"/>
                        </a:cubicBezTo>
                        <a:cubicBezTo>
                          <a:pt x="435292" y="108585"/>
                          <a:pt x="456247" y="165735"/>
                          <a:pt x="456247" y="239078"/>
                        </a:cubicBezTo>
                        <a:cubicBezTo>
                          <a:pt x="456247" y="312420"/>
                          <a:pt x="435292" y="371475"/>
                          <a:pt x="392430" y="417195"/>
                        </a:cubicBezTo>
                        <a:cubicBezTo>
                          <a:pt x="390525" y="419100"/>
                          <a:pt x="390525" y="419100"/>
                          <a:pt x="387667" y="421958"/>
                        </a:cubicBezTo>
                        <a:cubicBezTo>
                          <a:pt x="385763" y="423863"/>
                          <a:pt x="385763" y="423863"/>
                          <a:pt x="382905" y="426720"/>
                        </a:cubicBezTo>
                        <a:lnTo>
                          <a:pt x="501967" y="541020"/>
                        </a:lnTo>
                        <a:lnTo>
                          <a:pt x="353377" y="541020"/>
                        </a:lnTo>
                        <a:lnTo>
                          <a:pt x="291465" y="477203"/>
                        </a:lnTo>
                        <a:cubicBezTo>
                          <a:pt x="276225" y="481013"/>
                          <a:pt x="253365" y="483870"/>
                          <a:pt x="227647" y="483870"/>
                        </a:cubicBezTo>
                        <a:close/>
                        <a:moveTo>
                          <a:pt x="232410" y="91440"/>
                        </a:moveTo>
                        <a:cubicBezTo>
                          <a:pt x="196215" y="91440"/>
                          <a:pt x="166688" y="104775"/>
                          <a:pt x="143827" y="132398"/>
                        </a:cubicBezTo>
                        <a:cubicBezTo>
                          <a:pt x="120967" y="160020"/>
                          <a:pt x="111442" y="196215"/>
                          <a:pt x="111442" y="241935"/>
                        </a:cubicBezTo>
                        <a:cubicBezTo>
                          <a:pt x="111442" y="287655"/>
                          <a:pt x="122872" y="323850"/>
                          <a:pt x="143827" y="351473"/>
                        </a:cubicBezTo>
                        <a:cubicBezTo>
                          <a:pt x="166688" y="379095"/>
                          <a:pt x="194310" y="392430"/>
                          <a:pt x="228600" y="392430"/>
                        </a:cubicBezTo>
                        <a:cubicBezTo>
                          <a:pt x="264795" y="392430"/>
                          <a:pt x="292417" y="379095"/>
                          <a:pt x="315277" y="353378"/>
                        </a:cubicBezTo>
                        <a:cubicBezTo>
                          <a:pt x="336232" y="325755"/>
                          <a:pt x="347663" y="289560"/>
                          <a:pt x="347663" y="243840"/>
                        </a:cubicBezTo>
                        <a:cubicBezTo>
                          <a:pt x="347663" y="196215"/>
                          <a:pt x="336232" y="157163"/>
                          <a:pt x="315277" y="129540"/>
                        </a:cubicBezTo>
                        <a:cubicBezTo>
                          <a:pt x="296227" y="104775"/>
                          <a:pt x="268605" y="91440"/>
                          <a:pt x="232410" y="914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  <p:sp>
                <p:nvSpPr>
                  <p:cNvPr id="765" name="Freeform: Shape 764">
                    <a:extLst>
                      <a:ext uri="{FF2B5EF4-FFF2-40B4-BE49-F238E27FC236}">
                        <a16:creationId xmlns:a16="http://schemas.microsoft.com/office/drawing/2014/main" id="{42172260-0670-4DF1-B4F1-C2E7B7333698}"/>
                      </a:ext>
                    </a:extLst>
                  </p:cNvPr>
                  <p:cNvSpPr/>
                  <p:nvPr/>
                </p:nvSpPr>
                <p:spPr>
                  <a:xfrm>
                    <a:off x="7462834" y="3971927"/>
                    <a:ext cx="276224" cy="4667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6225" h="466725">
                        <a:moveTo>
                          <a:pt x="278130" y="467678"/>
                        </a:moveTo>
                        <a:lnTo>
                          <a:pt x="0" y="467678"/>
                        </a:lnTo>
                        <a:lnTo>
                          <a:pt x="0" y="0"/>
                        </a:lnTo>
                        <a:lnTo>
                          <a:pt x="104775" y="0"/>
                        </a:lnTo>
                        <a:lnTo>
                          <a:pt x="104775" y="381000"/>
                        </a:lnTo>
                        <a:lnTo>
                          <a:pt x="278130" y="381000"/>
                        </a:lnTo>
                        <a:lnTo>
                          <a:pt x="278130" y="467678"/>
                        </a:lnTo>
                        <a:lnTo>
                          <a:pt x="278130" y="4676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굴림" charset="-127"/>
                    </a:endParaRPr>
                  </a:p>
                </p:txBody>
              </p:sp>
            </p:grp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E9F4DE75-F98F-45FA-A177-804BBFF35FC0}"/>
                    </a:ext>
                  </a:extLst>
                </p:cNvPr>
                <p:cNvSpPr/>
                <p:nvPr/>
              </p:nvSpPr>
              <p:spPr>
                <a:xfrm>
                  <a:off x="2657336" y="5770955"/>
                  <a:ext cx="375317" cy="1518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772814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SQL DB</a:t>
                  </a:r>
                </a:p>
              </p:txBody>
            </p:sp>
          </p:grpSp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0C6F8071-1963-439B-817B-6F026D66E84E}"/>
                  </a:ext>
                </a:extLst>
              </p:cNvPr>
              <p:cNvGrpSpPr/>
              <p:nvPr/>
            </p:nvGrpSpPr>
            <p:grpSpPr>
              <a:xfrm>
                <a:off x="4261192" y="5156309"/>
                <a:ext cx="777778" cy="685120"/>
                <a:chOff x="2779679" y="5828211"/>
                <a:chExt cx="548176" cy="482871"/>
              </a:xfrm>
            </p:grpSpPr>
            <p:pic>
              <p:nvPicPr>
                <p:cNvPr id="695" name="Picture 694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1759D6C1-4B9D-4C6C-AD53-7DC6925290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3681" b="92025" l="10000" r="90000">
                              <a14:foregroundMark x1="66452" y1="19018" x2="66452" y2="19018"/>
                              <a14:foregroundMark x1="56774" y1="15337" x2="56774" y2="15337"/>
                              <a14:foregroundMark x1="57419" y1="26380" x2="57419" y2="26380"/>
                              <a14:foregroundMark x1="61290" y1="19632" x2="61290" y2="19632"/>
                              <a14:foregroundMark x1="62258" y1="22086" x2="62258" y2="22086"/>
                              <a14:foregroundMark x1="67097" y1="16564" x2="67097" y2="16564"/>
                              <a14:foregroundMark x1="67097" y1="9816" x2="51613" y2="8589"/>
                              <a14:foregroundMark x1="32581" y1="16564" x2="32581" y2="10429"/>
                              <a14:foregroundMark x1="32581" y1="10429" x2="37742" y2="7362"/>
                              <a14:foregroundMark x1="52581" y1="20245" x2="51290" y2="52147"/>
                              <a14:foregroundMark x1="51290" y1="52147" x2="47742" y2="63190"/>
                              <a14:foregroundMark x1="43871" y1="39264" x2="45161" y2="69325"/>
                              <a14:foregroundMark x1="56774" y1="51534" x2="59355" y2="71166"/>
                              <a14:foregroundMark x1="64194" y1="67485" x2="59677" y2="92638"/>
                              <a14:foregroundMark x1="63226" y1="53374" x2="58387" y2="85890"/>
                              <a14:foregroundMark x1="63871" y1="50307" x2="57097" y2="80368"/>
                              <a14:foregroundMark x1="55161" y1="67485" x2="51935" y2="85890"/>
                              <a14:foregroundMark x1="43226" y1="41718" x2="41935" y2="71166"/>
                              <a14:foregroundMark x1="39677" y1="41718" x2="40968" y2="73620"/>
                              <a14:foregroundMark x1="37419" y1="36810" x2="36452" y2="68712"/>
                              <a14:foregroundMark x1="36452" y1="39877" x2="34516" y2="76074"/>
                              <a14:foregroundMark x1="40323" y1="28221" x2="63548" y2="23313"/>
                              <a14:foregroundMark x1="43548" y1="25153" x2="65484" y2="14110"/>
                              <a14:foregroundMark x1="43226" y1="18405" x2="59032" y2="11656"/>
                              <a14:foregroundMark x1="64516" y1="6748" x2="64516" y2="6748"/>
                              <a14:foregroundMark x1="38065" y1="7362" x2="38065" y2="7362"/>
                              <a14:foregroundMark x1="38710" y1="6135" x2="38710" y2="6135"/>
                              <a14:foregroundMark x1="40000" y1="6135" x2="40000" y2="6135"/>
                              <a14:foregroundMark x1="35484" y1="7362" x2="51290" y2="3681"/>
                              <a14:foregroundMark x1="51290" y1="3681" x2="63548" y2="7975"/>
                              <a14:foregroundMark x1="38065" y1="6135" x2="38065" y2="6135"/>
                              <a14:backgroundMark x1="35161" y1="2454" x2="35161" y2="2454"/>
                              <a14:backgroundMark x1="36129" y1="1227" x2="36129" y2="1227"/>
                              <a14:backgroundMark x1="37742" y1="1227" x2="37742" y2="122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084" r="28084"/>
                <a:stretch/>
              </p:blipFill>
              <p:spPr>
                <a:xfrm>
                  <a:off x="2836023" y="5828211"/>
                  <a:ext cx="150050" cy="180000"/>
                </a:xfrm>
                <a:prstGeom prst="rect">
                  <a:avLst/>
                </a:prstGeom>
              </p:spPr>
            </p:pic>
            <p:pic>
              <p:nvPicPr>
                <p:cNvPr id="696" name="Picture 695">
                  <a:extLst>
                    <a:ext uri="{FF2B5EF4-FFF2-40B4-BE49-F238E27FC236}">
                      <a16:creationId xmlns:a16="http://schemas.microsoft.com/office/drawing/2014/main" id="{83E78D5A-85EB-40AF-80EE-F882B39C4F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803" b="97189" l="9901" r="89604">
                              <a14:foregroundMark x1="41832" y1="32932" x2="37624" y2="65462"/>
                              <a14:foregroundMark x1="53960" y1="28916" x2="47772" y2="75904"/>
                              <a14:foregroundMark x1="59901" y1="40964" x2="48267" y2="85944"/>
                              <a14:foregroundMark x1="64851" y1="40964" x2="56683" y2="79518"/>
                              <a14:foregroundMark x1="65842" y1="44177" x2="59158" y2="81526"/>
                              <a14:foregroundMark x1="61386" y1="34538" x2="56188" y2="67470"/>
                              <a14:foregroundMark x1="47277" y1="37751" x2="43812" y2="73092"/>
                              <a14:foregroundMark x1="47525" y1="34940" x2="40594" y2="78715"/>
                              <a14:foregroundMark x1="39356" y1="34538" x2="35149" y2="57028"/>
                              <a14:foregroundMark x1="35149" y1="57028" x2="35644" y2="78715"/>
                              <a14:foregroundMark x1="35396" y1="34538" x2="34653" y2="65863"/>
                              <a14:foregroundMark x1="37624" y1="22088" x2="68564" y2="24096"/>
                              <a14:foregroundMark x1="33416" y1="22490" x2="67822" y2="17269"/>
                              <a14:foregroundMark x1="33911" y1="16064" x2="66089" y2="13253"/>
                              <a14:foregroundMark x1="64014" y1="9785" x2="65842" y2="9639"/>
                              <a14:foregroundMark x1="35324" y1="12145" x2="28713" y2="27309"/>
                              <a14:foregroundMark x1="67574" y1="14056" x2="70792" y2="31325"/>
                              <a14:foregroundMark x1="66337" y1="13253" x2="67574" y2="25703"/>
                              <a14:foregroundMark x1="70297" y1="15261" x2="69307" y2="26506"/>
                              <a14:foregroundMark x1="44307" y1="86345" x2="67327" y2="88353"/>
                              <a14:foregroundMark x1="55198" y1="77912" x2="59653" y2="91968"/>
                              <a14:foregroundMark x1="46782" y1="85542" x2="61634" y2="75502"/>
                              <a14:foregroundMark x1="54455" y1="32530" x2="60149" y2="47390"/>
                              <a14:foregroundMark x1="38614" y1="51406" x2="51485" y2="51807"/>
                              <a14:foregroundMark x1="51485" y1="51807" x2="61386" y2="51004"/>
                              <a14:foregroundMark x1="44802" y1="51004" x2="55198" y2="54618"/>
                              <a14:foregroundMark x1="41832" y1="92771" x2="56683" y2="94378"/>
                              <a14:foregroundMark x1="48762" y1="97189" x2="58663" y2="96386"/>
                              <a14:foregroundMark x1="30446" y1="15261" x2="34772" y2="12156"/>
                              <a14:foregroundMark x1="31683" y1="12851" x2="32209" y2="12211"/>
                              <a14:foregroundMark x1="29950" y1="14056" x2="32485" y2="12205"/>
                              <a14:foregroundMark x1="71782" y1="18072" x2="63929" y2="10368"/>
                              <a14:foregroundMark x1="71287" y1="14458" x2="64377" y2="8852"/>
                              <a14:foregroundMark x1="71535" y1="14458" x2="71535" y2="14458"/>
                              <a14:foregroundMark x1="72030" y1="13253" x2="69307" y2="9639"/>
                              <a14:foregroundMark x1="30198" y1="12851" x2="30198" y2="12851"/>
                              <a14:foregroundMark x1="30446" y1="12450" x2="30740" y2="12242"/>
                              <a14:foregroundMark x1="63923" y1="10353" x2="69554" y2="12048"/>
                              <a14:foregroundMark x1="30198" y1="13655" x2="34631" y2="12159"/>
                              <a14:foregroundMark x1="64380" y1="8845" x2="66089" y2="9237"/>
                              <a14:foregroundMark x1="64654" y1="8140" x2="69802" y2="9639"/>
                              <a14:foregroundMark x1="70297" y1="12851" x2="64465" y2="8627"/>
                              <a14:foregroundMark x1="69059" y1="12048" x2="64196" y2="9317"/>
                              <a14:foregroundMark x1="68564" y1="13253" x2="63989" y2="9851"/>
                              <a14:foregroundMark x1="69307" y1="13253" x2="64132" y2="9483"/>
                              <a14:foregroundMark x1="70297" y1="13655" x2="64100" y2="9565"/>
                              <a14:foregroundMark x1="29950" y1="15663" x2="32962" y2="12195"/>
                              <a14:foregroundMark x1="28713" y1="13253" x2="28713" y2="13253"/>
                              <a14:foregroundMark x1="65347" y1="6827" x2="65347" y2="6827"/>
                              <a14:foregroundMark x1="67574" y1="7631" x2="67574" y2="7631"/>
                              <a14:foregroundMark x1="65204" y1="6728" x2="67079" y2="8032"/>
                              <a14:foregroundMark x1="65068" y1="7078" x2="69059" y2="9237"/>
                              <a14:foregroundMark x1="69059" y1="9237" x2="71040" y2="12048"/>
                              <a14:foregroundMark x1="28465" y1="12851" x2="28954" y2="12280"/>
                              <a14:foregroundMark x1="30941" y1="10843" x2="41166" y2="7662"/>
                              <a14:foregroundMark x1="30198" y1="11245" x2="40594" y2="6215"/>
                              <a14:foregroundMark x1="31683" y1="9639" x2="40667" y2="6400"/>
                              <a14:foregroundMark x1="30941" y1="8434" x2="40500" y2="5975"/>
                              <a14:foregroundMark x1="32673" y1="7631" x2="40618" y2="6274"/>
                              <a14:foregroundMark x1="35396" y1="5622" x2="40074" y2="4899"/>
                              <a14:foregroundMark x1="38861" y1="5221" x2="40185" y2="5180"/>
                              <a14:foregroundMark x1="62009" y1="5511" x2="63614" y2="5622"/>
                              <a14:foregroundMark x1="62532" y1="6833" x2="64604" y2="7229"/>
                              <a14:foregroundMark x1="62152" y1="5871" x2="63119" y2="6024"/>
                              <a14:foregroundMark x1="61824" y1="5044" x2="66584" y2="5221"/>
                              <a14:foregroundMark x1="63609" y1="9557" x2="63861" y2="9639"/>
                              <a14:foregroundMark x1="61353" y1="3851" x2="63861" y2="4016"/>
                              <a14:foregroundMark x1="36881" y1="6827" x2="40229" y2="5290"/>
                              <a14:foregroundMark x1="33416" y1="8032" x2="40624" y2="6290"/>
                              <a14:foregroundMark x1="33416" y1="8032" x2="40122" y2="5019"/>
                              <a14:foregroundMark x1="31188" y1="10442" x2="40339" y2="5570"/>
                              <a14:foregroundMark x1="28713" y1="9237" x2="39516" y2="3486"/>
                              <a14:foregroundMark x1="41337" y1="3614" x2="50000" y2="4016"/>
                              <a14:foregroundMark x1="49752" y1="4418" x2="61634" y2="5221"/>
                              <a14:foregroundMark x1="59406" y1="4819" x2="59406" y2="4819"/>
                              <a14:foregroundMark x1="58168" y1="4418" x2="49010" y2="3614"/>
                              <a14:foregroundMark x1="56188" y1="12450" x2="51733" y2="8434"/>
                              <a14:foregroundMark x1="57921" y1="12048" x2="46040" y2="4418"/>
                              <a14:foregroundMark x1="46040" y1="4418" x2="60396" y2="5221"/>
                              <a14:foregroundMark x1="60396" y1="5221" x2="61139" y2="6024"/>
                              <a14:foregroundMark x1="60396" y1="7631" x2="47030" y2="4016"/>
                              <a14:foregroundMark x1="47030" y1="4016" x2="59653" y2="6024"/>
                              <a14:foregroundMark x1="59653" y1="6024" x2="47030" y2="5622"/>
                              <a14:foregroundMark x1="47030" y1="5622" x2="59901" y2="4819"/>
                              <a14:foregroundMark x1="59901" y1="4819" x2="46287" y2="4418"/>
                              <a14:foregroundMark x1="46287" y1="4418" x2="58911" y2="4016"/>
                              <a14:foregroundMark x1="58911" y1="4016" x2="45792" y2="3614"/>
                              <a14:foregroundMark x1="45792" y1="3614" x2="50495" y2="7229"/>
                              <a14:backgroundMark x1="29950" y1="803" x2="31477" y2="771"/>
                              <a14:backgroundMark x1="39604" y1="2008" x2="39604" y2="2008"/>
                              <a14:backgroundMark x1="42327" y1="1136" x2="38614" y2="120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48" r="24348"/>
                <a:stretch/>
              </p:blipFill>
              <p:spPr>
                <a:xfrm>
                  <a:off x="2984033" y="5828211"/>
                  <a:ext cx="149835" cy="180000"/>
                </a:xfrm>
                <a:prstGeom prst="rect">
                  <a:avLst/>
                </a:prstGeom>
              </p:spPr>
            </p:pic>
            <p:pic>
              <p:nvPicPr>
                <p:cNvPr id="697" name="Picture 696">
                  <a:extLst>
                    <a:ext uri="{FF2B5EF4-FFF2-40B4-BE49-F238E27FC236}">
                      <a16:creationId xmlns:a16="http://schemas.microsoft.com/office/drawing/2014/main" id="{65E3DFFD-32F5-47D6-ACB6-20EA11C0E3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803" b="95181" l="9693" r="89835">
                              <a14:foregroundMark x1="53664" y1="42169" x2="42317" y2="79116"/>
                              <a14:foregroundMark x1="63357" y1="37349" x2="58629" y2="61446"/>
                              <a14:foregroundMark x1="61702" y1="48594" x2="52955" y2="76707"/>
                              <a14:foregroundMark x1="68085" y1="37751" x2="68085" y2="37751"/>
                              <a14:foregroundMark x1="36407" y1="70683" x2="47754" y2="69880"/>
                              <a14:foregroundMark x1="63357" y1="67871" x2="64539" y2="70281"/>
                              <a14:foregroundMark x1="35461" y1="67871" x2="36643" y2="85944"/>
                              <a14:foregroundMark x1="62411" y1="66265" x2="58392" y2="78313"/>
                              <a14:foregroundMark x1="40662" y1="90763" x2="57210" y2="91165"/>
                              <a14:foregroundMark x1="57210" y1="91165" x2="60047" y2="90763"/>
                              <a14:foregroundMark x1="52482" y1="95181" x2="61466" y2="93976"/>
                              <a14:foregroundMark x1="45626" y1="16867" x2="64775" y2="15663"/>
                              <a14:foregroundMark x1="40662" y1="25301" x2="60993" y2="24096"/>
                              <a14:foregroundMark x1="31915" y1="19277" x2="62648" y2="9639"/>
                              <a14:foregroundMark x1="66667" y1="34538" x2="57920" y2="77108"/>
                              <a14:foregroundMark x1="56974" y1="41767" x2="51300" y2="79920"/>
                              <a14:foregroundMark x1="67198" y1="9237" x2="66903" y2="7229"/>
                              <a14:foregroundMark x1="67464" y1="11040" x2="67198" y2="9237"/>
                              <a14:foregroundMark x1="69031" y1="21687" x2="68611" y2="18831"/>
                              <a14:foregroundMark x1="64921" y1="14433" x2="64303" y2="10040"/>
                              <a14:foregroundMark x1="66903" y1="28514" x2="65103" y2="15721"/>
                              <a14:foregroundMark x1="66328" y1="9237" x2="64539" y2="6827"/>
                              <a14:foregroundMark x1="67565" y1="10905" x2="66328" y2="9237"/>
                              <a14:foregroundMark x1="71395" y1="16064" x2="71042" y2="15588"/>
                              <a14:foregroundMark x1="31915" y1="16867" x2="33806" y2="7631"/>
                              <a14:foregroundMark x1="31442" y1="13655" x2="34515" y2="9237"/>
                              <a14:foregroundMark x1="33333" y1="11245" x2="29551" y2="14056"/>
                              <a14:foregroundMark x1="31678" y1="12450" x2="42790" y2="2811"/>
                              <a14:foregroundMark x1="42790" y1="2811" x2="48463" y2="3614"/>
                              <a14:foregroundMark x1="65584" y1="9237" x2="54374" y2="2410"/>
                              <a14:foregroundMark x1="66903" y1="10040" x2="65584" y2="9237"/>
                              <a14:foregroundMark x1="54374" y1="2410" x2="45390" y2="2410"/>
                              <a14:foregroundMark x1="49882" y1="3213" x2="69185" y2="8744"/>
                              <a14:foregroundMark x1="62908" y1="5622" x2="69078" y2="8887"/>
                              <a14:foregroundMark x1="55319" y1="1606" x2="62908" y2="5622"/>
                              <a14:foregroundMark x1="63545" y1="5622" x2="68558" y2="8032"/>
                              <a14:foregroundMark x1="56028" y1="2008" x2="63545" y2="5622"/>
                              <a14:foregroundMark x1="68558" y1="8032" x2="68558" y2="8835"/>
                              <a14:foregroundMark x1="64459" y1="5622" x2="69321" y2="8562"/>
                              <a14:foregroundMark x1="59811" y1="2811" x2="64459" y2="5622"/>
                              <a14:foregroundMark x1="68710" y1="5622" x2="70503" y2="6985"/>
                              <a14:foregroundMark x1="65012" y1="2811" x2="68710" y2="5622"/>
                              <a14:foregroundMark x1="69467" y1="5622" x2="70802" y2="6587"/>
                              <a14:foregroundMark x1="63357" y1="1205" x2="69467" y2="5622"/>
                              <a14:foregroundMark x1="30969" y1="10442" x2="43026" y2="1205"/>
                              <a14:foregroundMark x1="31678" y1="10843" x2="39953" y2="1606"/>
                              <a14:foregroundMark x1="31442" y1="12450" x2="39953" y2="803"/>
                              <a14:foregroundMark x1="30733" y1="12851" x2="38771" y2="2811"/>
                              <a14:foregroundMark x1="29551" y1="11647" x2="39480" y2="2410"/>
                              <a14:foregroundMark x1="30733" y1="10040" x2="31678" y2="7631"/>
                              <a14:foregroundMark x1="31206" y1="10040" x2="32388" y2="7229"/>
                              <a14:foregroundMark x1="33097" y1="8434" x2="34279" y2="6024"/>
                              <a14:foregroundMark x1="32624" y1="8434" x2="33570" y2="5622"/>
                              <a14:foregroundMark x1="32624" y1="8434" x2="34043" y2="6024"/>
                              <a14:foregroundMark x1="33570" y1="7229" x2="34988" y2="5221"/>
                              <a14:foregroundMark x1="34043" y1="6827" x2="37589" y2="1606"/>
                              <a14:foregroundMark x1="33570" y1="7631" x2="35225" y2="4418"/>
                              <a14:foregroundMark x1="34279" y1="7229" x2="41135" y2="803"/>
                              <a14:foregroundMark x1="34988" y1="5622" x2="40662" y2="1606"/>
                              <a14:foregroundMark x1="71395" y1="11647" x2="71395" y2="11647"/>
                              <a14:foregroundMark x1="71395" y1="9639" x2="71395" y2="9639"/>
                              <a14:foregroundMark x1="72340" y1="12851" x2="72340" y2="12851"/>
                              <a14:foregroundMark x1="72104" y1="10843" x2="72104" y2="10843"/>
                              <a14:foregroundMark x1="71395" y1="8032" x2="71395" y2="8032"/>
                              <a14:foregroundMark x1="71158" y1="7229" x2="71158" y2="7229"/>
                              <a14:foregroundMark x1="71158" y1="7229" x2="71158" y2="7229"/>
                              <a14:foregroundMark x1="34279" y1="5221" x2="34279" y2="5221"/>
                              <a14:foregroundMark x1="34515" y1="4819" x2="34515" y2="4819"/>
                              <a14:foregroundMark x1="35461" y1="3614" x2="35461" y2="3614"/>
                              <a14:foregroundMark x1="36407" y1="2811" x2="36407" y2="2811"/>
                              <a14:foregroundMark x1="37825" y1="1205" x2="37825" y2="1205"/>
                              <a14:foregroundMark x1="37825" y1="1205" x2="37825" y2="1205"/>
                              <a14:foregroundMark x1="37825" y1="803" x2="37825" y2="803"/>
                              <a14:foregroundMark x1="37825" y1="1205" x2="37825" y2="1205"/>
                              <a14:foregroundMark x1="29314" y1="12851" x2="29314" y2="12851"/>
                              <a14:backgroundMark x1="73995" y1="12048" x2="73995" y2="12048"/>
                              <a14:backgroundMark x1="73522" y1="9237" x2="73522" y2="9237"/>
                              <a14:backgroundMark x1="74468" y1="11245" x2="74468" y2="11245"/>
                              <a14:backgroundMark x1="73522" y1="10843" x2="73995" y2="11647"/>
                              <a14:backgroundMark x1="72813" y1="9639" x2="73522" y2="10843"/>
                              <a14:backgroundMark x1="71867" y1="8032" x2="72813" y2="9639"/>
                              <a14:backgroundMark x1="71395" y1="7229" x2="71867" y2="8032"/>
                              <a14:backgroundMark x1="70922" y1="6426" x2="71395" y2="7229"/>
                              <a14:backgroundMark x1="66194" y1="1205" x2="66194" y2="1205"/>
                              <a14:backgroundMark x1="65248" y1="803" x2="65248" y2="803"/>
                              <a14:backgroundMark x1="64303" y1="803" x2="64303" y2="803"/>
                              <a14:backgroundMark x1="63593" y1="803" x2="63593" y2="803"/>
                              <a14:backgroundMark x1="37352" y1="803" x2="37352" y2="803"/>
                              <a14:backgroundMark x1="37825" y1="803" x2="37825" y2="803"/>
                              <a14:backgroundMark x1="70686" y1="5622" x2="70686" y2="5622"/>
                              <a14:backgroundMark x1="63121" y1="0" x2="63121" y2="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12" r="25412"/>
                <a:stretch/>
              </p:blipFill>
              <p:spPr>
                <a:xfrm>
                  <a:off x="3131828" y="5828211"/>
                  <a:ext cx="150370" cy="180000"/>
                </a:xfrm>
                <a:prstGeom prst="rect">
                  <a:avLst/>
                </a:prstGeom>
              </p:spPr>
            </p:pic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E5325C5-A888-4CC2-B668-483B60A234EE}"/>
                    </a:ext>
                  </a:extLst>
                </p:cNvPr>
                <p:cNvSpPr/>
                <p:nvPr/>
              </p:nvSpPr>
              <p:spPr>
                <a:xfrm>
                  <a:off x="2779679" y="5985701"/>
                  <a:ext cx="548176" cy="3253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772814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MySQL, </a:t>
                  </a:r>
                  <a:b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</a:br>
                  <a: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PostgreSQL, </a:t>
                  </a:r>
                  <a:b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</a:br>
                  <a:r>
                    <a:rPr kumimoji="1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MS PGothic" panose="020B0600070205080204" pitchFamily="34" charset="-128"/>
                      <a:cs typeface="Segoe UI Semibold" panose="020B0702040204020203" pitchFamily="34" charset="0"/>
                    </a:rPr>
                    <a:t>Maria DB</a:t>
                  </a:r>
                </a:p>
              </p:txBody>
            </p:sp>
          </p:grp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37D494A8-4134-4FC0-B4EB-E87FD803307A}"/>
                </a:ext>
              </a:extLst>
            </p:cNvPr>
            <p:cNvGrpSpPr/>
            <p:nvPr/>
          </p:nvGrpSpPr>
          <p:grpSpPr>
            <a:xfrm>
              <a:off x="8709589" y="4023347"/>
              <a:ext cx="478016" cy="666141"/>
              <a:chOff x="8026740" y="5597739"/>
              <a:chExt cx="336904" cy="469494"/>
            </a:xfrm>
          </p:grpSpPr>
          <p:pic>
            <p:nvPicPr>
              <p:cNvPr id="687" name="Picture 68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760470F-1708-4907-A365-70B35FB1C4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07" r="14307"/>
              <a:stretch/>
            </p:blipFill>
            <p:spPr>
              <a:xfrm>
                <a:off x="8037344" y="5597739"/>
                <a:ext cx="319223" cy="234767"/>
              </a:xfrm>
              <a:prstGeom prst="rect">
                <a:avLst/>
              </a:prstGeom>
            </p:spPr>
          </p:pic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FD405E42-C7F0-4DDA-99E4-FC3AC747BD91}"/>
                  </a:ext>
                </a:extLst>
              </p:cNvPr>
              <p:cNvSpPr/>
              <p:nvPr/>
            </p:nvSpPr>
            <p:spPr>
              <a:xfrm>
                <a:off x="8026740" y="5828621"/>
                <a:ext cx="336904" cy="238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LOGIC</a:t>
                </a:r>
              </a:p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APPS</a:t>
                </a:r>
              </a:p>
            </p:txBody>
          </p:sp>
        </p:grpSp>
        <p:sp>
          <p:nvSpPr>
            <p:cNvPr id="999" name="Rectangle 108">
              <a:extLst>
                <a:ext uri="{FF2B5EF4-FFF2-40B4-BE49-F238E27FC236}">
                  <a16:creationId xmlns:a16="http://schemas.microsoft.com/office/drawing/2014/main" id="{2E702D4D-9A26-4A2F-80DB-34EB74D11907}"/>
                </a:ext>
              </a:extLst>
            </p:cNvPr>
            <p:cNvSpPr/>
            <p:nvPr/>
          </p:nvSpPr>
          <p:spPr>
            <a:xfrm>
              <a:off x="4347049" y="1281464"/>
              <a:ext cx="10054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장기보관</a:t>
              </a:r>
              <a:endPara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</p:txBody>
        </p:sp>
        <p:sp>
          <p:nvSpPr>
            <p:cNvPr id="1000" name="Rectangle 108">
              <a:extLst>
                <a:ext uri="{FF2B5EF4-FFF2-40B4-BE49-F238E27FC236}">
                  <a16:creationId xmlns:a16="http://schemas.microsoft.com/office/drawing/2014/main" id="{14A3F13F-6347-401F-8B1B-2A152B82C774}"/>
                </a:ext>
              </a:extLst>
            </p:cNvPr>
            <p:cNvSpPr/>
            <p:nvPr/>
          </p:nvSpPr>
          <p:spPr>
            <a:xfrm>
              <a:off x="4314023" y="5565495"/>
              <a:ext cx="10839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실시간</a:t>
              </a:r>
              <a:r>
                <a:rPr kumimoji="1" lang="en-US" altLang="ko-KR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DB</a:t>
              </a:r>
              <a:endPara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</p:txBody>
        </p:sp>
        <p:sp>
          <p:nvSpPr>
            <p:cNvPr id="1001" name="Rectangle 108">
              <a:extLst>
                <a:ext uri="{FF2B5EF4-FFF2-40B4-BE49-F238E27FC236}">
                  <a16:creationId xmlns:a16="http://schemas.microsoft.com/office/drawing/2014/main" id="{E6F33A2B-2D73-4E2B-B95A-07CF826ACF96}"/>
                </a:ext>
              </a:extLst>
            </p:cNvPr>
            <p:cNvSpPr/>
            <p:nvPr/>
          </p:nvSpPr>
          <p:spPr>
            <a:xfrm>
              <a:off x="4240441" y="3438911"/>
              <a:ext cx="1300356" cy="584775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실시간</a:t>
              </a:r>
              <a:r>
                <a:rPr kumimoji="1" lang="en-US" altLang="ko-KR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/</a:t>
              </a: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배치</a:t>
              </a:r>
              <a:endParaRPr kumimoji="1" lang="en-US" altLang="ko-KR" sz="1600" b="1" kern="0" dirty="0">
                <a:solidFill>
                  <a:prstClr val="black">
                    <a:lumMod val="50000"/>
                  </a:prstClr>
                </a:solidFill>
                <a:latin typeface="맑은 고딕"/>
                <a:ea typeface="맑은 고딕"/>
                <a:cs typeface="Segoe UI Black" panose="020B0A02040204020203" pitchFamily="34" charset="0"/>
              </a:endParaRPr>
            </a:p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처리</a:t>
              </a:r>
              <a:endPara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</p:txBody>
        </p:sp>
        <p:sp>
          <p:nvSpPr>
            <p:cNvPr id="1002" name="Rectangle 108">
              <a:extLst>
                <a:ext uri="{FF2B5EF4-FFF2-40B4-BE49-F238E27FC236}">
                  <a16:creationId xmlns:a16="http://schemas.microsoft.com/office/drawing/2014/main" id="{5AA43B19-C802-4023-9C15-D61A61897F0C}"/>
                </a:ext>
              </a:extLst>
            </p:cNvPr>
            <p:cNvSpPr/>
            <p:nvPr/>
          </p:nvSpPr>
          <p:spPr>
            <a:xfrm>
              <a:off x="2518882" y="3598703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실시간</a:t>
              </a:r>
              <a:br>
                <a:rPr kumimoji="1" lang="en-US" altLang="ko-KR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</a:b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전달</a:t>
              </a:r>
              <a:endPara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</p:txBody>
        </p: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E087FCC1-F93F-4E93-8C77-F91CD36DDAC0}"/>
                </a:ext>
              </a:extLst>
            </p:cNvPr>
            <p:cNvCxnSpPr>
              <a:cxnSpLocks/>
              <a:stCxn id="780" idx="2"/>
              <a:endCxn id="733" idx="2"/>
            </p:cNvCxnSpPr>
            <p:nvPr/>
          </p:nvCxnSpPr>
          <p:spPr>
            <a:xfrm flipV="1">
              <a:off x="5224159" y="2219182"/>
              <a:ext cx="2000230" cy="785407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D00498D7-E312-43A3-A90E-0ED28DA37628}"/>
                </a:ext>
              </a:extLst>
            </p:cNvPr>
            <p:cNvGrpSpPr/>
            <p:nvPr/>
          </p:nvGrpSpPr>
          <p:grpSpPr>
            <a:xfrm>
              <a:off x="7182813" y="3511104"/>
              <a:ext cx="785793" cy="602304"/>
              <a:chOff x="1941945" y="3735905"/>
              <a:chExt cx="942396" cy="722341"/>
            </a:xfrm>
          </p:grpSpPr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C5E6D5D8-3360-4F18-A317-C9C62E0A0220}"/>
                  </a:ext>
                </a:extLst>
              </p:cNvPr>
              <p:cNvSpPr/>
              <p:nvPr/>
            </p:nvSpPr>
            <p:spPr>
              <a:xfrm>
                <a:off x="1941945" y="4199865"/>
                <a:ext cx="942396" cy="258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EVENT HUBS</a:t>
                </a:r>
              </a:p>
            </p:txBody>
          </p:sp>
          <p:pic>
            <p:nvPicPr>
              <p:cNvPr id="1009" name="Picture 1008" descr="A picture containing vector graphics&#10;&#10;Description generated with high confidence">
                <a:extLst>
                  <a:ext uri="{FF2B5EF4-FFF2-40B4-BE49-F238E27FC236}">
                    <a16:creationId xmlns:a16="http://schemas.microsoft.com/office/drawing/2014/main" id="{D5961EC6-B9DF-4894-99F4-0F7F7872E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3153" y="3735905"/>
                <a:ext cx="437115" cy="437115"/>
              </a:xfrm>
              <a:prstGeom prst="rect">
                <a:avLst/>
              </a:prstGeom>
            </p:spPr>
          </p:pic>
        </p:grpSp>
        <p:grpSp>
          <p:nvGrpSpPr>
            <p:cNvPr id="1013" name="Group 1012">
              <a:extLst>
                <a:ext uri="{FF2B5EF4-FFF2-40B4-BE49-F238E27FC236}">
                  <a16:creationId xmlns:a16="http://schemas.microsoft.com/office/drawing/2014/main" id="{81AC5D23-4642-44D1-A012-E6A5D6CA804E}"/>
                </a:ext>
              </a:extLst>
            </p:cNvPr>
            <p:cNvGrpSpPr/>
            <p:nvPr/>
          </p:nvGrpSpPr>
          <p:grpSpPr>
            <a:xfrm>
              <a:off x="7234609" y="3398637"/>
              <a:ext cx="722239" cy="756385"/>
              <a:chOff x="1722678" y="3411312"/>
              <a:chExt cx="1337697" cy="2412000"/>
            </a:xfrm>
          </p:grpSpPr>
          <p:sp>
            <p:nvSpPr>
              <p:cNvPr id="1014" name="Right Bracket 1013">
                <a:extLst>
                  <a:ext uri="{FF2B5EF4-FFF2-40B4-BE49-F238E27FC236}">
                    <a16:creationId xmlns:a16="http://schemas.microsoft.com/office/drawing/2014/main" id="{3D48BE1D-B2BF-4F8B-B1BB-F7B9F8B50BD4}"/>
                  </a:ext>
                </a:extLst>
              </p:cNvPr>
              <p:cNvSpPr/>
              <p:nvPr/>
            </p:nvSpPr>
            <p:spPr>
              <a:xfrm flipH="1">
                <a:off x="1722678" y="3411312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  <p:sp>
            <p:nvSpPr>
              <p:cNvPr id="1015" name="Right Bracket 1014">
                <a:extLst>
                  <a:ext uri="{FF2B5EF4-FFF2-40B4-BE49-F238E27FC236}">
                    <a16:creationId xmlns:a16="http://schemas.microsoft.com/office/drawing/2014/main" id="{8C14B06F-5D09-4B90-B321-91AD4FDEB22E}"/>
                  </a:ext>
                </a:extLst>
              </p:cNvPr>
              <p:cNvSpPr/>
              <p:nvPr/>
            </p:nvSpPr>
            <p:spPr>
              <a:xfrm>
                <a:off x="3006375" y="3411312"/>
                <a:ext cx="54000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</p:grpSp>
        <p:sp>
          <p:nvSpPr>
            <p:cNvPr id="1017" name="Rectangle 108">
              <a:extLst>
                <a:ext uri="{FF2B5EF4-FFF2-40B4-BE49-F238E27FC236}">
                  <a16:creationId xmlns:a16="http://schemas.microsoft.com/office/drawing/2014/main" id="{5ABC002E-B99A-4FB2-A1FA-4B8FB49471FD}"/>
                </a:ext>
              </a:extLst>
            </p:cNvPr>
            <p:cNvSpPr/>
            <p:nvPr/>
          </p:nvSpPr>
          <p:spPr>
            <a:xfrm>
              <a:off x="7133474" y="4168403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77281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실시간</a:t>
              </a:r>
              <a:br>
                <a:rPr kumimoji="1" lang="en-US" altLang="ko-KR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</a:br>
              <a:r>
                <a:rPr kumimoji="1" lang="ko-KR" altLang="en-US" sz="1600" b="1" kern="0" dirty="0">
                  <a:solidFill>
                    <a:prstClr val="black">
                      <a:lumMod val="50000"/>
                    </a:prstClr>
                  </a:solidFill>
                  <a:latin typeface="맑은 고딕"/>
                  <a:ea typeface="맑은 고딕"/>
                  <a:cs typeface="Segoe UI Black" panose="020B0A02040204020203" pitchFamily="34" charset="0"/>
                </a:rPr>
                <a:t>전달</a:t>
              </a:r>
              <a:endPara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Segoe UI Black" panose="020B0A02040204020203" pitchFamily="34" charset="0"/>
              </a:endParaRPr>
            </a:p>
          </p:txBody>
        </p:sp>
        <p:cxnSp>
          <p:nvCxnSpPr>
            <p:cNvPr id="1018" name="Straight Arrow Connector 1017">
              <a:extLst>
                <a:ext uri="{FF2B5EF4-FFF2-40B4-BE49-F238E27FC236}">
                  <a16:creationId xmlns:a16="http://schemas.microsoft.com/office/drawing/2014/main" id="{AACA9630-833D-4CD1-AB28-0243149E91F1}"/>
                </a:ext>
              </a:extLst>
            </p:cNvPr>
            <p:cNvCxnSpPr>
              <a:cxnSpLocks/>
              <a:stCxn id="780" idx="2"/>
              <a:endCxn id="1014" idx="2"/>
            </p:cNvCxnSpPr>
            <p:nvPr/>
          </p:nvCxnSpPr>
          <p:spPr>
            <a:xfrm>
              <a:off x="5224159" y="3004589"/>
              <a:ext cx="2010450" cy="772241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019" name="한쪽 모서리가 잘린 사각형 41">
              <a:extLst>
                <a:ext uri="{FF2B5EF4-FFF2-40B4-BE49-F238E27FC236}">
                  <a16:creationId xmlns:a16="http://schemas.microsoft.com/office/drawing/2014/main" id="{077D76E0-B81A-4821-BB74-0A161919237F}"/>
                </a:ext>
              </a:extLst>
            </p:cNvPr>
            <p:cNvSpPr/>
            <p:nvPr/>
          </p:nvSpPr>
          <p:spPr>
            <a:xfrm flipH="1">
              <a:off x="2079597" y="1168349"/>
              <a:ext cx="276538" cy="4827268"/>
            </a:xfrm>
            <a:prstGeom prst="snip1Rect">
              <a:avLst>
                <a:gd name="adj" fmla="val 0"/>
              </a:avLst>
            </a:prstGeom>
            <a:solidFill>
              <a:srgbClr val="32145A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고딕 ExtraBold" panose="020D0904000000000000" pitchFamily="50" charset="-127"/>
                  <a:ea typeface="나눔고딕" panose="020D0604000000000000" pitchFamily="50" charset="-127"/>
                  <a:cs typeface="+mn-cs"/>
                </a:rPr>
                <a:t>실시간 수집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cxnSp>
          <p:nvCxnSpPr>
            <p:cNvPr id="1021" name="Straight Arrow Connector 1020">
              <a:extLst>
                <a:ext uri="{FF2B5EF4-FFF2-40B4-BE49-F238E27FC236}">
                  <a16:creationId xmlns:a16="http://schemas.microsoft.com/office/drawing/2014/main" id="{2D4FFA3B-4FF9-4AED-AAF4-0F0AB9148CE9}"/>
                </a:ext>
              </a:extLst>
            </p:cNvPr>
            <p:cNvCxnSpPr>
              <a:cxnSpLocks/>
              <a:stCxn id="1015" idx="2"/>
              <a:endCxn id="725" idx="2"/>
            </p:cNvCxnSpPr>
            <p:nvPr/>
          </p:nvCxnSpPr>
          <p:spPr>
            <a:xfrm>
              <a:off x="7956848" y="3776830"/>
              <a:ext cx="624613" cy="262074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1022" name="Group 1021">
              <a:extLst>
                <a:ext uri="{FF2B5EF4-FFF2-40B4-BE49-F238E27FC236}">
                  <a16:creationId xmlns:a16="http://schemas.microsoft.com/office/drawing/2014/main" id="{36C90404-0BF1-4FD8-A93D-114C0621DAC0}"/>
                </a:ext>
              </a:extLst>
            </p:cNvPr>
            <p:cNvGrpSpPr/>
            <p:nvPr/>
          </p:nvGrpSpPr>
          <p:grpSpPr>
            <a:xfrm>
              <a:off x="7325805" y="2701152"/>
              <a:ext cx="596638" cy="659153"/>
              <a:chOff x="7762652" y="3721870"/>
              <a:chExt cx="420509" cy="464569"/>
            </a:xfrm>
          </p:grpSpPr>
          <p:pic>
            <p:nvPicPr>
              <p:cNvPr id="1023" name="Picture 10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27E1D23-65AF-4E8D-8D54-12BA60075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6484" y="3721870"/>
                <a:ext cx="332846" cy="332846"/>
              </a:xfrm>
              <a:prstGeom prst="rect">
                <a:avLst/>
              </a:prstGeom>
            </p:spPr>
          </p:pic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6C076052-1CB2-48FD-91CC-EE15D8BE346D}"/>
                  </a:ext>
                </a:extLst>
              </p:cNvPr>
              <p:cNvSpPr/>
              <p:nvPr/>
            </p:nvSpPr>
            <p:spPr>
              <a:xfrm>
                <a:off x="7762652" y="4034595"/>
                <a:ext cx="420509" cy="151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77281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Power BI</a:t>
                </a:r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614384C-39B5-4C13-A7AF-1DA5A3EBE83B}"/>
                </a:ext>
              </a:extLst>
            </p:cNvPr>
            <p:cNvGrpSpPr/>
            <p:nvPr/>
          </p:nvGrpSpPr>
          <p:grpSpPr>
            <a:xfrm>
              <a:off x="7230990" y="2615927"/>
              <a:ext cx="725858" cy="710505"/>
              <a:chOff x="839706" y="3397018"/>
              <a:chExt cx="2014237" cy="2439566"/>
            </a:xfrm>
          </p:grpSpPr>
          <p:sp>
            <p:nvSpPr>
              <p:cNvPr id="1026" name="Right Bracket 1025">
                <a:extLst>
                  <a:ext uri="{FF2B5EF4-FFF2-40B4-BE49-F238E27FC236}">
                    <a16:creationId xmlns:a16="http://schemas.microsoft.com/office/drawing/2014/main" id="{38870E06-FEA2-4145-A60F-B2A05FD0BF20}"/>
                  </a:ext>
                </a:extLst>
              </p:cNvPr>
              <p:cNvSpPr/>
              <p:nvPr/>
            </p:nvSpPr>
            <p:spPr>
              <a:xfrm flipH="1">
                <a:off x="839706" y="3397018"/>
                <a:ext cx="53999" cy="2412001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  <p:sp>
            <p:nvSpPr>
              <p:cNvPr id="1027" name="Right Bracket 1026">
                <a:extLst>
                  <a:ext uri="{FF2B5EF4-FFF2-40B4-BE49-F238E27FC236}">
                    <a16:creationId xmlns:a16="http://schemas.microsoft.com/office/drawing/2014/main" id="{70C7C064-64E5-41FC-B831-A0FF461840A5}"/>
                  </a:ext>
                </a:extLst>
              </p:cNvPr>
              <p:cNvSpPr/>
              <p:nvPr/>
            </p:nvSpPr>
            <p:spPr>
              <a:xfrm>
                <a:off x="2799944" y="3424584"/>
                <a:ext cx="53999" cy="2412000"/>
              </a:xfrm>
              <a:prstGeom prst="rightBracket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577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맑은 고딕"/>
                  <a:cs typeface="+mn-cs"/>
                </a:endParaRPr>
              </a:p>
            </p:txBody>
          </p:sp>
        </p:grpSp>
        <p:sp>
          <p:nvSpPr>
            <p:cNvPr id="1028" name="한쪽 모서리가 잘린 사각형 41">
              <a:extLst>
                <a:ext uri="{FF2B5EF4-FFF2-40B4-BE49-F238E27FC236}">
                  <a16:creationId xmlns:a16="http://schemas.microsoft.com/office/drawing/2014/main" id="{10309638-6A0A-49F6-8016-67B01FF13EF4}"/>
                </a:ext>
              </a:extLst>
            </p:cNvPr>
            <p:cNvSpPr/>
            <p:nvPr/>
          </p:nvSpPr>
          <p:spPr>
            <a:xfrm flipH="1">
              <a:off x="9739945" y="1168349"/>
              <a:ext cx="276538" cy="4827268"/>
            </a:xfrm>
            <a:prstGeom prst="snip1Rect">
              <a:avLst>
                <a:gd name="adj" fmla="val 0"/>
              </a:avLst>
            </a:prstGeom>
            <a:solidFill>
              <a:srgbClr val="32145A"/>
            </a:solidFill>
            <a:ln w="25400" cap="flat" cmpd="sng" algn="ctr">
              <a:noFill/>
              <a:prstDash val="solid"/>
            </a:ln>
            <a:effectLst/>
          </p:spPr>
          <p:txBody>
            <a:bodyPr vert="vert27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고딕 ExtraBold" panose="020D0904000000000000" pitchFamily="50" charset="-127"/>
                  <a:ea typeface="나눔고딕" panose="020D0604000000000000" pitchFamily="50" charset="-127"/>
                  <a:cs typeface="+mn-cs"/>
                </a:rPr>
                <a:t>실시간 활용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30621C04-435A-4066-9868-B4DED0623D2E}"/>
                </a:ext>
              </a:extLst>
            </p:cNvPr>
            <p:cNvSpPr/>
            <p:nvPr/>
          </p:nvSpPr>
          <p:spPr bwMode="auto">
            <a:xfrm>
              <a:off x="2555039" y="2312386"/>
              <a:ext cx="783901" cy="147946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36445D2-A9AB-4DEE-888B-84935773DE1E}"/>
                </a:ext>
              </a:extLst>
            </p:cNvPr>
            <p:cNvSpPr/>
            <p:nvPr/>
          </p:nvSpPr>
          <p:spPr bwMode="auto">
            <a:xfrm>
              <a:off x="4524195" y="2610402"/>
              <a:ext cx="783901" cy="7629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C8833A8F-371D-46E0-B817-4B534B5B0197}"/>
                </a:ext>
              </a:extLst>
            </p:cNvPr>
            <p:cNvSpPr/>
            <p:nvPr/>
          </p:nvSpPr>
          <p:spPr bwMode="auto">
            <a:xfrm>
              <a:off x="7218163" y="2631406"/>
              <a:ext cx="783901" cy="7629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2784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E6E6E6"/>
      </a:accent1>
      <a:accent2>
        <a:srgbClr val="D2D2D2"/>
      </a:accent2>
      <a:accent3>
        <a:srgbClr val="737373"/>
      </a:accent3>
      <a:accent4>
        <a:srgbClr val="505050"/>
      </a:accent4>
      <a:accent5>
        <a:srgbClr val="BAD80A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66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나눔고딕 ExtraBold</vt:lpstr>
      <vt:lpstr>맑은 고딕</vt:lpstr>
      <vt:lpstr>Arial</vt:lpstr>
      <vt:lpstr>Segoe UI</vt:lpstr>
      <vt:lpstr>Segoe UI Semibold</vt:lpstr>
      <vt:lpstr>Segoe UI Semilight</vt:lpstr>
      <vt:lpstr>Wingdings</vt:lpstr>
      <vt:lpstr>Azure PPT Template - 2018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SeokJin Han</dc:creator>
  <cp:lastModifiedBy>SeokJin Han</cp:lastModifiedBy>
  <cp:revision>7</cp:revision>
  <dcterms:created xsi:type="dcterms:W3CDTF">2019-03-27T02:18:42Z</dcterms:created>
  <dcterms:modified xsi:type="dcterms:W3CDTF">2019-04-27T06:12:53Z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ilkim@microsoft.com</vt:lpwstr>
  </property>
  <property fmtid="{D5CDD505-2E9C-101B-9397-08002B2CF9AE}" pid="5" name="MSIP_Label_f42aa342-8706-4288-bd11-ebb85995028c_SetDate">
    <vt:lpwstr>2019-03-27T02:21:20.2650152Z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d98a34a2-87cd-40a3-9073-5b04f3c1eae4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