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Куликов Демьян</a:t>
            </a:r>
            <a:r>
              <a:rPr lang="en-US" dirty="0" smtClean="0"/>
              <a:t>,</a:t>
            </a:r>
            <a:r>
              <a:rPr lang="ru-RU" dirty="0" smtClean="0"/>
              <a:t> 10-3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4249928" cy="2751137"/>
          </a:xfrm>
        </p:spPr>
        <p:txBody>
          <a:bodyPr/>
          <a:lstStyle/>
          <a:p>
            <a:r>
              <a:rPr lang="ru-RU" dirty="0"/>
              <a:t>На плоскости задано множество треугольников. Найти такие два треугольника, что площадь фигуры, находящейся внутри обоих треугольников, будет максимальна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77697" y="1691322"/>
            <a:ext cx="5076815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</a:t>
            </a:r>
            <a:r>
              <a:rPr lang="ru-RU" sz="2400" dirty="0" smtClean="0"/>
              <a:t>точек треугольника</a:t>
            </a:r>
            <a:endParaRPr lang="ru-RU" sz="2400" dirty="0"/>
          </a:p>
          <a:p>
            <a:r>
              <a:rPr lang="ru-RU" sz="2400" dirty="0"/>
              <a:t>Добавление случайных </a:t>
            </a:r>
            <a:r>
              <a:rPr lang="ru-RU" sz="2400" dirty="0" smtClean="0"/>
              <a:t>треугольников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81330" y="1691322"/>
            <a:ext cx="2947035" cy="48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1020572" y="3149600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Каждый клик мыши по пространству задачи-добавление одной точки треугольника.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98716" y="2420983"/>
            <a:ext cx="2679700" cy="25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491" y="365760"/>
            <a:ext cx="9744021" cy="5834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" y="2324119"/>
            <a:ext cx="2098765" cy="28315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Класс треугольника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Координаты точки A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Координаты точки B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Координаты точки C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86744" y="1171001"/>
            <a:ext cx="802059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Список треугольников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triangles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Флаг, решена ли задача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solved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Получить  тип мира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тип мира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CoordinateSystem2d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getOwnCS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ownCS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Получить название мира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название мира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getTriangles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triangles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Вещественная система координат задачи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CoordinateSystem2d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ownCS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</a:t>
            </a:r>
            <a:r>
              <a:rPr lang="en-US" sz="18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sz="18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81500" y="1690687"/>
            <a:ext cx="3429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7" y="1863634"/>
            <a:ext cx="10128068" cy="4319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ru-RU" dirty="0" smtClean="0"/>
              <a:t>!</a:t>
            </a:r>
            <a:r>
              <a:rPr lang="en-US" dirty="0" smtClean="0"/>
              <a:t>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53</TotalTime>
  <Words>298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Century Schoolbook</vt:lpstr>
      <vt:lpstr>JetBrains Mono</vt:lpstr>
      <vt:lpstr>Times New Roman</vt:lpstr>
      <vt:lpstr>Wingdings 2</vt:lpstr>
      <vt:lpstr>Вид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Спасибо за внимание!!!!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Пользователь Windows</cp:lastModifiedBy>
  <cp:revision>12</cp:revision>
  <dcterms:created xsi:type="dcterms:W3CDTF">2022-03-13T10:47:13Z</dcterms:created>
  <dcterms:modified xsi:type="dcterms:W3CDTF">2023-05-04T08:55:07Z</dcterms:modified>
</cp:coreProperties>
</file>