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277" r:id="rId2"/>
    <p:sldId id="262" r:id="rId3"/>
    <p:sldId id="278" r:id="rId4"/>
    <p:sldId id="279" r:id="rId5"/>
    <p:sldId id="276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E20081"/>
    <a:srgbClr val="0E75C6"/>
    <a:srgbClr val="EB0094"/>
    <a:srgbClr val="008DF5"/>
    <a:srgbClr val="00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36E-5CF8-4075-BA54-0400FF637A14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CFEF-B146-404C-B778-C6EED53F2C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9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8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1857-A222-0141-9CB3-A683354E521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465D-BFCC-974C-AEAF-578AB879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342507"/>
            <a:ext cx="742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Как узнать </a:t>
            </a:r>
            <a:r>
              <a:rPr lang="en-US" sz="4000" b="1" dirty="0" smtClean="0">
                <a:solidFill>
                  <a:schemeClr val="bg1"/>
                </a:solidFill>
              </a:rPr>
              <a:t>UDID </a:t>
            </a:r>
            <a:r>
              <a:rPr lang="ru-RU" sz="4000" b="1" dirty="0" smtClean="0">
                <a:solidFill>
                  <a:schemeClr val="bg1"/>
                </a:solidFill>
              </a:rPr>
              <a:t>на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iPhone/</a:t>
            </a:r>
            <a:r>
              <a:rPr lang="en-US" sz="4000" b="1" dirty="0" err="1" smtClean="0">
                <a:solidFill>
                  <a:schemeClr val="bg1"/>
                </a:solidFill>
              </a:rPr>
              <a:t>iPad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smtClean="0">
                <a:solidFill>
                  <a:schemeClr val="bg1"/>
                </a:solidFill>
              </a:rPr>
              <a:t>устройстве?</a:t>
            </a:r>
            <a:endParaRPr lang="ru-RU" sz="4000" b="1" dirty="0" smtClean="0">
              <a:solidFill>
                <a:srgbClr val="EB0094"/>
              </a:solidFill>
            </a:endParaRPr>
          </a:p>
          <a:p>
            <a:pPr algn="r"/>
            <a:r>
              <a:rPr lang="ru-RU" sz="2000" b="1" dirty="0" smtClean="0">
                <a:solidFill>
                  <a:srgbClr val="0E75C6"/>
                </a:solidFill>
              </a:rPr>
              <a:t>Презентация</a:t>
            </a:r>
            <a:endParaRPr lang="en-US" b="1" dirty="0">
              <a:solidFill>
                <a:srgbClr val="0E75C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741" y="6127507"/>
            <a:ext cx="274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2400" b="1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2744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b="1" dirty="0" smtClean="0">
                <a:solidFill>
                  <a:schemeClr val="bg1"/>
                </a:solidFill>
              </a:rPr>
              <a:t>ШАГ №1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2016.UDID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3" y="1664413"/>
            <a:ext cx="7675537" cy="4831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5061" y="1123291"/>
            <a:ext cx="593107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Возьмите ваше устройство и подключите к компьютеру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Откройте </a:t>
            </a:r>
            <a:r>
              <a:rPr lang="en-US" sz="2400" dirty="0" smtClean="0"/>
              <a:t>iTunes </a:t>
            </a:r>
            <a:r>
              <a:rPr lang="ru-RU" sz="2400" dirty="0" smtClean="0"/>
              <a:t>(если он не открылся автоматически)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Откройте профиль вашего устройства нажатием на иконку (изображено на картинке)</a:t>
            </a:r>
          </a:p>
        </p:txBody>
      </p:sp>
    </p:spTree>
    <p:extLst>
      <p:ext uri="{BB962C8B-B14F-4D97-AF65-F5344CB8AC3E}">
        <p14:creationId xmlns:p14="http://schemas.microsoft.com/office/powerpoint/2010/main" val="374050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b="1" dirty="0" smtClean="0">
                <a:solidFill>
                  <a:schemeClr val="bg1"/>
                </a:solidFill>
              </a:rPr>
              <a:t>ШАГ №2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" y="1664413"/>
            <a:ext cx="7620555" cy="4831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9045" y="1086305"/>
            <a:ext cx="593107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 профиле вашего устройства найдите надпись «Серийный номер»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Нажмите на надпись несколько раз пока, пока надпись не поменяет название на </a:t>
            </a:r>
            <a:r>
              <a:rPr lang="en-US" sz="2400" dirty="0" smtClean="0"/>
              <a:t>UDID</a:t>
            </a:r>
          </a:p>
        </p:txBody>
      </p:sp>
    </p:spTree>
    <p:extLst>
      <p:ext uri="{BB962C8B-B14F-4D97-AF65-F5344CB8AC3E}">
        <p14:creationId xmlns:p14="http://schemas.microsoft.com/office/powerpoint/2010/main" val="35838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b="1" dirty="0" smtClean="0">
                <a:solidFill>
                  <a:schemeClr val="bg1"/>
                </a:solidFill>
              </a:rPr>
              <a:t>ШАГ №</a:t>
            </a:r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" y="1664754"/>
            <a:ext cx="7620555" cy="48305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17392" y="1049318"/>
            <a:ext cx="5931077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На рисунке изображен результат нажатия на надпись «Серийный номер»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Это ваш </a:t>
            </a:r>
            <a:r>
              <a:rPr lang="en-US" sz="2400" dirty="0" smtClean="0">
                <a:solidFill>
                  <a:srgbClr val="000000"/>
                </a:solidFill>
              </a:rPr>
              <a:t>UDID </a:t>
            </a:r>
            <a:r>
              <a:rPr lang="ru-RU" sz="2400" dirty="0" smtClean="0">
                <a:solidFill>
                  <a:srgbClr val="000000"/>
                </a:solidFill>
              </a:rPr>
              <a:t>номер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Скопируйте </a:t>
            </a:r>
            <a:r>
              <a:rPr lang="en-US" sz="2400" dirty="0" smtClean="0">
                <a:solidFill>
                  <a:srgbClr val="000000"/>
                </a:solidFill>
              </a:rPr>
              <a:t>UDID </a:t>
            </a:r>
            <a:r>
              <a:rPr lang="ru-RU" sz="2400" dirty="0" smtClean="0">
                <a:solidFill>
                  <a:srgbClr val="000000"/>
                </a:solidFill>
              </a:rPr>
              <a:t>номер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ru-RU" sz="2400" dirty="0" smtClean="0">
                <a:solidFill>
                  <a:srgbClr val="000000"/>
                </a:solidFill>
              </a:rPr>
              <a:t>при нажатии правой кнопки мыши по </a:t>
            </a:r>
            <a:r>
              <a:rPr lang="en-US" sz="2400" dirty="0" smtClean="0">
                <a:solidFill>
                  <a:srgbClr val="000000"/>
                </a:solidFill>
              </a:rPr>
              <a:t>UDID </a:t>
            </a:r>
            <a:r>
              <a:rPr lang="ru-RU" sz="2400" dirty="0" smtClean="0">
                <a:solidFill>
                  <a:srgbClr val="000000"/>
                </a:solidFill>
              </a:rPr>
              <a:t>номеру появится контекстное меню с опцией «Скопировать»</a:t>
            </a:r>
          </a:p>
        </p:txBody>
      </p:sp>
    </p:spTree>
    <p:extLst>
      <p:ext uri="{BB962C8B-B14F-4D97-AF65-F5344CB8AC3E}">
        <p14:creationId xmlns:p14="http://schemas.microsoft.com/office/powerpoint/2010/main" val="25020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453468"/>
            <a:ext cx="74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4000" b="1" dirty="0" smtClean="0">
              <a:solidFill>
                <a:srgbClr val="EB00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263" y="6127507"/>
            <a:ext cx="40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3200" b="1" dirty="0">
              <a:cs typeface="Calisto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1440" y="3592187"/>
            <a:ext cx="44390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E75C6"/>
                </a:solidFill>
              </a:rPr>
              <a:t>Артем </a:t>
            </a:r>
            <a:r>
              <a:rPr lang="ru-RU" sz="2000" b="1" dirty="0" err="1">
                <a:solidFill>
                  <a:srgbClr val="0E75C6"/>
                </a:solidFill>
              </a:rPr>
              <a:t>Демидович</a:t>
            </a:r>
            <a:endParaRPr lang="ru-RU" sz="2000" b="1" dirty="0">
              <a:solidFill>
                <a:srgbClr val="0E75C6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+7 (701) 551-51-01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artem.demidovich</a:t>
            </a:r>
            <a:r>
              <a:rPr lang="en-US" dirty="0">
                <a:solidFill>
                  <a:srgbClr val="FFFFFF"/>
                </a:solidFill>
              </a:rPr>
              <a:t>@aphion.kz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www.aphion.kz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141</Words>
  <Application>Microsoft Macintosh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Guerreiro</dc:creator>
  <cp:lastModifiedBy>Artem Demidovich</cp:lastModifiedBy>
  <cp:revision>116</cp:revision>
  <dcterms:created xsi:type="dcterms:W3CDTF">2015-06-11T11:26:50Z</dcterms:created>
  <dcterms:modified xsi:type="dcterms:W3CDTF">2016-02-24T11:04:24Z</dcterms:modified>
</cp:coreProperties>
</file>